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58"/>
  </p:notesMasterIdLst>
  <p:sldIdLst>
    <p:sldId id="1369" r:id="rId5"/>
    <p:sldId id="1382" r:id="rId6"/>
    <p:sldId id="1364" r:id="rId7"/>
    <p:sldId id="1378" r:id="rId8"/>
    <p:sldId id="1455" r:id="rId9"/>
    <p:sldId id="1459" r:id="rId10"/>
    <p:sldId id="1460" r:id="rId11"/>
    <p:sldId id="1477" r:id="rId12"/>
    <p:sldId id="1478" r:id="rId13"/>
    <p:sldId id="1494" r:id="rId14"/>
    <p:sldId id="1543" r:id="rId15"/>
    <p:sldId id="1524" r:id="rId16"/>
    <p:sldId id="1516" r:id="rId17"/>
    <p:sldId id="1213" r:id="rId18"/>
    <p:sldId id="1224" r:id="rId19"/>
    <p:sldId id="256" r:id="rId20"/>
    <p:sldId id="1212" r:id="rId21"/>
    <p:sldId id="1513" r:id="rId22"/>
    <p:sldId id="1541" r:id="rId23"/>
    <p:sldId id="1542" r:id="rId24"/>
    <p:sldId id="1547" r:id="rId25"/>
    <p:sldId id="1548" r:id="rId26"/>
    <p:sldId id="1549" r:id="rId27"/>
    <p:sldId id="1520" r:id="rId28"/>
    <p:sldId id="1385" r:id="rId29"/>
    <p:sldId id="1386" r:id="rId30"/>
    <p:sldId id="3940" r:id="rId31"/>
    <p:sldId id="1551" r:id="rId32"/>
    <p:sldId id="1523" r:id="rId33"/>
    <p:sldId id="3912" r:id="rId34"/>
    <p:sldId id="3941" r:id="rId35"/>
    <p:sldId id="1363" r:id="rId36"/>
    <p:sldId id="1555" r:id="rId37"/>
    <p:sldId id="1558" r:id="rId38"/>
    <p:sldId id="1368" r:id="rId39"/>
    <p:sldId id="1426" r:id="rId40"/>
    <p:sldId id="1425" r:id="rId41"/>
    <p:sldId id="3933" r:id="rId42"/>
    <p:sldId id="3934" r:id="rId43"/>
    <p:sldId id="3935" r:id="rId44"/>
    <p:sldId id="3936" r:id="rId45"/>
    <p:sldId id="3937" r:id="rId46"/>
    <p:sldId id="1529" r:id="rId47"/>
    <p:sldId id="1544" r:id="rId48"/>
    <p:sldId id="1531" r:id="rId49"/>
    <p:sldId id="1532" r:id="rId50"/>
    <p:sldId id="1533" r:id="rId51"/>
    <p:sldId id="1534" r:id="rId52"/>
    <p:sldId id="1535" r:id="rId53"/>
    <p:sldId id="1536" r:id="rId54"/>
    <p:sldId id="3938" r:id="rId55"/>
    <p:sldId id="1456" r:id="rId56"/>
    <p:sldId id="3939"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2308EB3-C6CC-41E7-8CC6-8C2C6F723D88}">
          <p14:sldIdLst>
            <p14:sldId id="1369"/>
            <p14:sldId id="1382"/>
            <p14:sldId id="1364"/>
            <p14:sldId id="1378"/>
            <p14:sldId id="1455"/>
            <p14:sldId id="1459"/>
            <p14:sldId id="1460"/>
            <p14:sldId id="1477"/>
            <p14:sldId id="1478"/>
            <p14:sldId id="1494"/>
            <p14:sldId id="1543"/>
            <p14:sldId id="1524"/>
            <p14:sldId id="1516"/>
            <p14:sldId id="1213"/>
            <p14:sldId id="1224"/>
            <p14:sldId id="256"/>
            <p14:sldId id="1212"/>
            <p14:sldId id="1513"/>
            <p14:sldId id="1541"/>
            <p14:sldId id="1542"/>
            <p14:sldId id="1547"/>
            <p14:sldId id="1548"/>
            <p14:sldId id="1549"/>
            <p14:sldId id="1520"/>
            <p14:sldId id="1385"/>
            <p14:sldId id="1386"/>
            <p14:sldId id="3940"/>
            <p14:sldId id="1551"/>
            <p14:sldId id="1523"/>
            <p14:sldId id="3912"/>
            <p14:sldId id="3941"/>
            <p14:sldId id="1363"/>
            <p14:sldId id="1555"/>
            <p14:sldId id="1558"/>
            <p14:sldId id="1368"/>
            <p14:sldId id="1426"/>
            <p14:sldId id="1425"/>
          </p14:sldIdLst>
        </p14:section>
        <p14:section name="調査活動②" id="{552FE465-00DD-45D4-A38A-79FFDDEE24CB}">
          <p14:sldIdLst>
            <p14:sldId id="3933"/>
            <p14:sldId id="3934"/>
            <p14:sldId id="3935"/>
            <p14:sldId id="3936"/>
            <p14:sldId id="3937"/>
            <p14:sldId id="1529"/>
            <p14:sldId id="1544"/>
            <p14:sldId id="1531"/>
            <p14:sldId id="1532"/>
            <p14:sldId id="1533"/>
            <p14:sldId id="1534"/>
            <p14:sldId id="1535"/>
            <p14:sldId id="1536"/>
            <p14:sldId id="3938"/>
            <p14:sldId id="1456"/>
            <p14:sldId id="39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663343-0306-4B13-8F24-104B9BCF1D93}" v="16" dt="2022-11-25T02:26:35.98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0" autoAdjust="0"/>
    <p:restoredTop sz="76616" autoAdjust="0"/>
  </p:normalViewPr>
  <p:slideViewPr>
    <p:cSldViewPr snapToGrid="0">
      <p:cViewPr varScale="1">
        <p:scale>
          <a:sx n="124" d="100"/>
          <a:sy n="124" d="100"/>
        </p:scale>
        <p:origin x="3828" y="102"/>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zaki, Fumiaki (Fumiaki.Izaki@yokogawa.com)" userId="bc875e88-d07c-472c-8ef4-4be80e510a87" providerId="ADAL" clId="{70663343-0306-4B13-8F24-104B9BCF1D93}"/>
    <pc:docChg chg="undo custSel mod addSld delSld modSld sldOrd modMainMaster addSection modSection">
      <pc:chgData name="Izaki, Fumiaki (Fumiaki.Izaki@yokogawa.com)" userId="bc875e88-d07c-472c-8ef4-4be80e510a87" providerId="ADAL" clId="{70663343-0306-4B13-8F24-104B9BCF1D93}" dt="2022-11-25T03:40:41.521" v="8834" actId="20577"/>
      <pc:docMkLst>
        <pc:docMk/>
      </pc:docMkLst>
      <pc:sldChg chg="modSp mod modNotesTx">
        <pc:chgData name="Izaki, Fumiaki (Fumiaki.Izaki@yokogawa.com)" userId="bc875e88-d07c-472c-8ef4-4be80e510a87" providerId="ADAL" clId="{70663343-0306-4B13-8F24-104B9BCF1D93}" dt="2022-11-25T00:47:44.438" v="1978"/>
        <pc:sldMkLst>
          <pc:docMk/>
          <pc:sldMk cId="1395432309" sldId="256"/>
        </pc:sldMkLst>
        <pc:spChg chg="mod">
          <ac:chgData name="Izaki, Fumiaki (Fumiaki.Izaki@yokogawa.com)" userId="bc875e88-d07c-472c-8ef4-4be80e510a87" providerId="ADAL" clId="{70663343-0306-4B13-8F24-104B9BCF1D93}" dt="2022-11-25T00:47:44.438" v="1978"/>
          <ac:spMkLst>
            <pc:docMk/>
            <pc:sldMk cId="1395432309" sldId="256"/>
            <ac:spMk id="2" creationId="{C11884CC-57F7-4506-A7EB-FCA5E85E0378}"/>
          </ac:spMkLst>
        </pc:spChg>
      </pc:sldChg>
      <pc:sldChg chg="del">
        <pc:chgData name="Izaki, Fumiaki (Fumiaki.Izaki@yokogawa.com)" userId="bc875e88-d07c-472c-8ef4-4be80e510a87" providerId="ADAL" clId="{70663343-0306-4B13-8F24-104B9BCF1D93}" dt="2022-11-24T02:48:49.501" v="772" actId="47"/>
        <pc:sldMkLst>
          <pc:docMk/>
          <pc:sldMk cId="1599247394" sldId="257"/>
        </pc:sldMkLst>
      </pc:sldChg>
      <pc:sldChg chg="del">
        <pc:chgData name="Izaki, Fumiaki (Fumiaki.Izaki@yokogawa.com)" userId="bc875e88-d07c-472c-8ef4-4be80e510a87" providerId="ADAL" clId="{70663343-0306-4B13-8F24-104B9BCF1D93}" dt="2022-11-21T07:25:10.206" v="658" actId="2696"/>
        <pc:sldMkLst>
          <pc:docMk/>
          <pc:sldMk cId="2859403757" sldId="257"/>
        </pc:sldMkLst>
      </pc:sldChg>
      <pc:sldChg chg="del">
        <pc:chgData name="Izaki, Fumiaki (Fumiaki.Izaki@yokogawa.com)" userId="bc875e88-d07c-472c-8ef4-4be80e510a87" providerId="ADAL" clId="{70663343-0306-4B13-8F24-104B9BCF1D93}" dt="2022-11-21T07:25:10.206" v="658" actId="2696"/>
        <pc:sldMkLst>
          <pc:docMk/>
          <pc:sldMk cId="1531100554" sldId="268"/>
        </pc:sldMkLst>
      </pc:sldChg>
      <pc:sldChg chg="del">
        <pc:chgData name="Izaki, Fumiaki (Fumiaki.Izaki@yokogawa.com)" userId="bc875e88-d07c-472c-8ef4-4be80e510a87" providerId="ADAL" clId="{70663343-0306-4B13-8F24-104B9BCF1D93}" dt="2022-11-24T02:48:49.501" v="772" actId="47"/>
        <pc:sldMkLst>
          <pc:docMk/>
          <pc:sldMk cId="4225003297" sldId="268"/>
        </pc:sldMkLst>
      </pc:sldChg>
      <pc:sldChg chg="del">
        <pc:chgData name="Izaki, Fumiaki (Fumiaki.Izaki@yokogawa.com)" userId="bc875e88-d07c-472c-8ef4-4be80e510a87" providerId="ADAL" clId="{70663343-0306-4B13-8F24-104B9BCF1D93}" dt="2022-11-24T02:48:49.501" v="772" actId="47"/>
        <pc:sldMkLst>
          <pc:docMk/>
          <pc:sldMk cId="731437115" sldId="271"/>
        </pc:sldMkLst>
      </pc:sldChg>
      <pc:sldChg chg="del">
        <pc:chgData name="Izaki, Fumiaki (Fumiaki.Izaki@yokogawa.com)" userId="bc875e88-d07c-472c-8ef4-4be80e510a87" providerId="ADAL" clId="{70663343-0306-4B13-8F24-104B9BCF1D93}" dt="2022-11-21T07:25:10.206" v="658" actId="2696"/>
        <pc:sldMkLst>
          <pc:docMk/>
          <pc:sldMk cId="3479496003" sldId="271"/>
        </pc:sldMkLst>
      </pc:sldChg>
      <pc:sldChg chg="del">
        <pc:chgData name="Izaki, Fumiaki (Fumiaki.Izaki@yokogawa.com)" userId="bc875e88-d07c-472c-8ef4-4be80e510a87" providerId="ADAL" clId="{70663343-0306-4B13-8F24-104B9BCF1D93}" dt="2022-11-24T02:48:49.501" v="772" actId="47"/>
        <pc:sldMkLst>
          <pc:docMk/>
          <pc:sldMk cId="2466804459" sldId="273"/>
        </pc:sldMkLst>
      </pc:sldChg>
      <pc:sldChg chg="del">
        <pc:chgData name="Izaki, Fumiaki (Fumiaki.Izaki@yokogawa.com)" userId="bc875e88-d07c-472c-8ef4-4be80e510a87" providerId="ADAL" clId="{70663343-0306-4B13-8F24-104B9BCF1D93}" dt="2022-11-21T07:25:10.206" v="658" actId="2696"/>
        <pc:sldMkLst>
          <pc:docMk/>
          <pc:sldMk cId="4226163920" sldId="273"/>
        </pc:sldMkLst>
      </pc:sldChg>
      <pc:sldChg chg="del">
        <pc:chgData name="Izaki, Fumiaki (Fumiaki.Izaki@yokogawa.com)" userId="bc875e88-d07c-472c-8ef4-4be80e510a87" providerId="ADAL" clId="{70663343-0306-4B13-8F24-104B9BCF1D93}" dt="2022-11-21T07:25:10.206" v="658" actId="2696"/>
        <pc:sldMkLst>
          <pc:docMk/>
          <pc:sldMk cId="3886718742" sldId="274"/>
        </pc:sldMkLst>
      </pc:sldChg>
      <pc:sldChg chg="del">
        <pc:chgData name="Izaki, Fumiaki (Fumiaki.Izaki@yokogawa.com)" userId="bc875e88-d07c-472c-8ef4-4be80e510a87" providerId="ADAL" clId="{70663343-0306-4B13-8F24-104B9BCF1D93}" dt="2022-11-24T02:48:49.501" v="772" actId="47"/>
        <pc:sldMkLst>
          <pc:docMk/>
          <pc:sldMk cId="4174289377" sldId="274"/>
        </pc:sldMkLst>
      </pc:sldChg>
      <pc:sldChg chg="del">
        <pc:chgData name="Izaki, Fumiaki (Fumiaki.Izaki@yokogawa.com)" userId="bc875e88-d07c-472c-8ef4-4be80e510a87" providerId="ADAL" clId="{70663343-0306-4B13-8F24-104B9BCF1D93}" dt="2022-11-24T02:48:49.501" v="772" actId="47"/>
        <pc:sldMkLst>
          <pc:docMk/>
          <pc:sldMk cId="83632610" sldId="275"/>
        </pc:sldMkLst>
      </pc:sldChg>
      <pc:sldChg chg="del">
        <pc:chgData name="Izaki, Fumiaki (Fumiaki.Izaki@yokogawa.com)" userId="bc875e88-d07c-472c-8ef4-4be80e510a87" providerId="ADAL" clId="{70663343-0306-4B13-8F24-104B9BCF1D93}" dt="2022-11-21T07:25:10.206" v="658" actId="2696"/>
        <pc:sldMkLst>
          <pc:docMk/>
          <pc:sldMk cId="1155987531" sldId="275"/>
        </pc:sldMkLst>
      </pc:sldChg>
      <pc:sldChg chg="del">
        <pc:chgData name="Izaki, Fumiaki (Fumiaki.Izaki@yokogawa.com)" userId="bc875e88-d07c-472c-8ef4-4be80e510a87" providerId="ADAL" clId="{70663343-0306-4B13-8F24-104B9BCF1D93}" dt="2022-11-21T07:25:10.206" v="658" actId="2696"/>
        <pc:sldMkLst>
          <pc:docMk/>
          <pc:sldMk cId="1279726936" sldId="290"/>
        </pc:sldMkLst>
      </pc:sldChg>
      <pc:sldChg chg="del">
        <pc:chgData name="Izaki, Fumiaki (Fumiaki.Izaki@yokogawa.com)" userId="bc875e88-d07c-472c-8ef4-4be80e510a87" providerId="ADAL" clId="{70663343-0306-4B13-8F24-104B9BCF1D93}" dt="2022-11-24T02:48:49.501" v="772" actId="47"/>
        <pc:sldMkLst>
          <pc:docMk/>
          <pc:sldMk cId="2223546382" sldId="290"/>
        </pc:sldMkLst>
      </pc:sldChg>
      <pc:sldChg chg="del">
        <pc:chgData name="Izaki, Fumiaki (Fumiaki.Izaki@yokogawa.com)" userId="bc875e88-d07c-472c-8ef4-4be80e510a87" providerId="ADAL" clId="{70663343-0306-4B13-8F24-104B9BCF1D93}" dt="2022-11-24T02:48:49.501" v="772" actId="47"/>
        <pc:sldMkLst>
          <pc:docMk/>
          <pc:sldMk cId="369113558" sldId="291"/>
        </pc:sldMkLst>
      </pc:sldChg>
      <pc:sldChg chg="del">
        <pc:chgData name="Izaki, Fumiaki (Fumiaki.Izaki@yokogawa.com)" userId="bc875e88-d07c-472c-8ef4-4be80e510a87" providerId="ADAL" clId="{70663343-0306-4B13-8F24-104B9BCF1D93}" dt="2022-11-21T07:25:10.206" v="658" actId="2696"/>
        <pc:sldMkLst>
          <pc:docMk/>
          <pc:sldMk cId="4172369073" sldId="291"/>
        </pc:sldMkLst>
      </pc:sldChg>
      <pc:sldChg chg="del">
        <pc:chgData name="Izaki, Fumiaki (Fumiaki.Izaki@yokogawa.com)" userId="bc875e88-d07c-472c-8ef4-4be80e510a87" providerId="ADAL" clId="{70663343-0306-4B13-8F24-104B9BCF1D93}" dt="2022-11-24T02:48:49.501" v="772" actId="47"/>
        <pc:sldMkLst>
          <pc:docMk/>
          <pc:sldMk cId="1809218515" sldId="292"/>
        </pc:sldMkLst>
      </pc:sldChg>
      <pc:sldChg chg="del">
        <pc:chgData name="Izaki, Fumiaki (Fumiaki.Izaki@yokogawa.com)" userId="bc875e88-d07c-472c-8ef4-4be80e510a87" providerId="ADAL" clId="{70663343-0306-4B13-8F24-104B9BCF1D93}" dt="2022-11-21T07:25:10.206" v="658" actId="2696"/>
        <pc:sldMkLst>
          <pc:docMk/>
          <pc:sldMk cId="2307024318" sldId="292"/>
        </pc:sldMkLst>
      </pc:sldChg>
      <pc:sldChg chg="del">
        <pc:chgData name="Izaki, Fumiaki (Fumiaki.Izaki@yokogawa.com)" userId="bc875e88-d07c-472c-8ef4-4be80e510a87" providerId="ADAL" clId="{70663343-0306-4B13-8F24-104B9BCF1D93}" dt="2022-11-24T02:48:49.501" v="772" actId="47"/>
        <pc:sldMkLst>
          <pc:docMk/>
          <pc:sldMk cId="634305108" sldId="293"/>
        </pc:sldMkLst>
      </pc:sldChg>
      <pc:sldChg chg="del">
        <pc:chgData name="Izaki, Fumiaki (Fumiaki.Izaki@yokogawa.com)" userId="bc875e88-d07c-472c-8ef4-4be80e510a87" providerId="ADAL" clId="{70663343-0306-4B13-8F24-104B9BCF1D93}" dt="2022-11-21T07:25:10.206" v="658" actId="2696"/>
        <pc:sldMkLst>
          <pc:docMk/>
          <pc:sldMk cId="1035926057" sldId="293"/>
        </pc:sldMkLst>
      </pc:sldChg>
      <pc:sldChg chg="del">
        <pc:chgData name="Izaki, Fumiaki (Fumiaki.Izaki@yokogawa.com)" userId="bc875e88-d07c-472c-8ef4-4be80e510a87" providerId="ADAL" clId="{70663343-0306-4B13-8F24-104B9BCF1D93}" dt="2022-11-21T07:25:10.206" v="658" actId="2696"/>
        <pc:sldMkLst>
          <pc:docMk/>
          <pc:sldMk cId="400479526" sldId="294"/>
        </pc:sldMkLst>
      </pc:sldChg>
      <pc:sldChg chg="del">
        <pc:chgData name="Izaki, Fumiaki (Fumiaki.Izaki@yokogawa.com)" userId="bc875e88-d07c-472c-8ef4-4be80e510a87" providerId="ADAL" clId="{70663343-0306-4B13-8F24-104B9BCF1D93}" dt="2022-11-24T02:48:49.501" v="772" actId="47"/>
        <pc:sldMkLst>
          <pc:docMk/>
          <pc:sldMk cId="2558873122" sldId="294"/>
        </pc:sldMkLst>
      </pc:sldChg>
      <pc:sldChg chg="del">
        <pc:chgData name="Izaki, Fumiaki (Fumiaki.Izaki@yokogawa.com)" userId="bc875e88-d07c-472c-8ef4-4be80e510a87" providerId="ADAL" clId="{70663343-0306-4B13-8F24-104B9BCF1D93}" dt="2022-11-21T07:25:10.206" v="658" actId="2696"/>
        <pc:sldMkLst>
          <pc:docMk/>
          <pc:sldMk cId="1193867818" sldId="295"/>
        </pc:sldMkLst>
      </pc:sldChg>
      <pc:sldChg chg="del">
        <pc:chgData name="Izaki, Fumiaki (Fumiaki.Izaki@yokogawa.com)" userId="bc875e88-d07c-472c-8ef4-4be80e510a87" providerId="ADAL" clId="{70663343-0306-4B13-8F24-104B9BCF1D93}" dt="2022-11-24T02:48:49.501" v="772" actId="47"/>
        <pc:sldMkLst>
          <pc:docMk/>
          <pc:sldMk cId="2073709892" sldId="295"/>
        </pc:sldMkLst>
      </pc:sldChg>
      <pc:sldChg chg="del">
        <pc:chgData name="Izaki, Fumiaki (Fumiaki.Izaki@yokogawa.com)" userId="bc875e88-d07c-472c-8ef4-4be80e510a87" providerId="ADAL" clId="{70663343-0306-4B13-8F24-104B9BCF1D93}" dt="2022-11-21T07:25:10.206" v="658" actId="2696"/>
        <pc:sldMkLst>
          <pc:docMk/>
          <pc:sldMk cId="1904738990" sldId="296"/>
        </pc:sldMkLst>
      </pc:sldChg>
      <pc:sldChg chg="del">
        <pc:chgData name="Izaki, Fumiaki (Fumiaki.Izaki@yokogawa.com)" userId="bc875e88-d07c-472c-8ef4-4be80e510a87" providerId="ADAL" clId="{70663343-0306-4B13-8F24-104B9BCF1D93}" dt="2022-11-24T02:48:49.501" v="772" actId="47"/>
        <pc:sldMkLst>
          <pc:docMk/>
          <pc:sldMk cId="3140539818" sldId="296"/>
        </pc:sldMkLst>
      </pc:sldChg>
      <pc:sldChg chg="del">
        <pc:chgData name="Izaki, Fumiaki (Fumiaki.Izaki@yokogawa.com)" userId="bc875e88-d07c-472c-8ef4-4be80e510a87" providerId="ADAL" clId="{70663343-0306-4B13-8F24-104B9BCF1D93}" dt="2022-11-21T07:25:10.206" v="658" actId="2696"/>
        <pc:sldMkLst>
          <pc:docMk/>
          <pc:sldMk cId="878406443" sldId="297"/>
        </pc:sldMkLst>
      </pc:sldChg>
      <pc:sldChg chg="del">
        <pc:chgData name="Izaki, Fumiaki (Fumiaki.Izaki@yokogawa.com)" userId="bc875e88-d07c-472c-8ef4-4be80e510a87" providerId="ADAL" clId="{70663343-0306-4B13-8F24-104B9BCF1D93}" dt="2022-11-24T02:48:49.501" v="772" actId="47"/>
        <pc:sldMkLst>
          <pc:docMk/>
          <pc:sldMk cId="4111727588" sldId="297"/>
        </pc:sldMkLst>
      </pc:sldChg>
      <pc:sldChg chg="del">
        <pc:chgData name="Izaki, Fumiaki (Fumiaki.Izaki@yokogawa.com)" userId="bc875e88-d07c-472c-8ef4-4be80e510a87" providerId="ADAL" clId="{70663343-0306-4B13-8F24-104B9BCF1D93}" dt="2022-11-24T02:48:49.501" v="772" actId="47"/>
        <pc:sldMkLst>
          <pc:docMk/>
          <pc:sldMk cId="1769394299" sldId="300"/>
        </pc:sldMkLst>
      </pc:sldChg>
      <pc:sldChg chg="del">
        <pc:chgData name="Izaki, Fumiaki (Fumiaki.Izaki@yokogawa.com)" userId="bc875e88-d07c-472c-8ef4-4be80e510a87" providerId="ADAL" clId="{70663343-0306-4B13-8F24-104B9BCF1D93}" dt="2022-11-21T07:25:10.206" v="658" actId="2696"/>
        <pc:sldMkLst>
          <pc:docMk/>
          <pc:sldMk cId="4025792738" sldId="300"/>
        </pc:sldMkLst>
      </pc:sldChg>
      <pc:sldChg chg="del">
        <pc:chgData name="Izaki, Fumiaki (Fumiaki.Izaki@yokogawa.com)" userId="bc875e88-d07c-472c-8ef4-4be80e510a87" providerId="ADAL" clId="{70663343-0306-4B13-8F24-104B9BCF1D93}" dt="2022-11-24T02:48:49.501" v="772" actId="47"/>
        <pc:sldMkLst>
          <pc:docMk/>
          <pc:sldMk cId="1898953924" sldId="301"/>
        </pc:sldMkLst>
      </pc:sldChg>
      <pc:sldChg chg="del">
        <pc:chgData name="Izaki, Fumiaki (Fumiaki.Izaki@yokogawa.com)" userId="bc875e88-d07c-472c-8ef4-4be80e510a87" providerId="ADAL" clId="{70663343-0306-4B13-8F24-104B9BCF1D93}" dt="2022-11-21T07:25:10.206" v="658" actId="2696"/>
        <pc:sldMkLst>
          <pc:docMk/>
          <pc:sldMk cId="3478300241" sldId="301"/>
        </pc:sldMkLst>
      </pc:sldChg>
      <pc:sldChg chg="del">
        <pc:chgData name="Izaki, Fumiaki (Fumiaki.Izaki@yokogawa.com)" userId="bc875e88-d07c-472c-8ef4-4be80e510a87" providerId="ADAL" clId="{70663343-0306-4B13-8F24-104B9BCF1D93}" dt="2022-11-21T07:25:10.206" v="658" actId="2696"/>
        <pc:sldMkLst>
          <pc:docMk/>
          <pc:sldMk cId="3002950748" sldId="302"/>
        </pc:sldMkLst>
      </pc:sldChg>
      <pc:sldChg chg="del">
        <pc:chgData name="Izaki, Fumiaki (Fumiaki.Izaki@yokogawa.com)" userId="bc875e88-d07c-472c-8ef4-4be80e510a87" providerId="ADAL" clId="{70663343-0306-4B13-8F24-104B9BCF1D93}" dt="2022-11-24T02:48:49.501" v="772" actId="47"/>
        <pc:sldMkLst>
          <pc:docMk/>
          <pc:sldMk cId="4092430688" sldId="302"/>
        </pc:sldMkLst>
      </pc:sldChg>
      <pc:sldChg chg="del">
        <pc:chgData name="Izaki, Fumiaki (Fumiaki.Izaki@yokogawa.com)" userId="bc875e88-d07c-472c-8ef4-4be80e510a87" providerId="ADAL" clId="{70663343-0306-4B13-8F24-104B9BCF1D93}" dt="2022-11-21T07:25:10.206" v="658" actId="2696"/>
        <pc:sldMkLst>
          <pc:docMk/>
          <pc:sldMk cId="21873226" sldId="303"/>
        </pc:sldMkLst>
      </pc:sldChg>
      <pc:sldChg chg="del">
        <pc:chgData name="Izaki, Fumiaki (Fumiaki.Izaki@yokogawa.com)" userId="bc875e88-d07c-472c-8ef4-4be80e510a87" providerId="ADAL" clId="{70663343-0306-4B13-8F24-104B9BCF1D93}" dt="2022-11-24T02:48:49.501" v="772" actId="47"/>
        <pc:sldMkLst>
          <pc:docMk/>
          <pc:sldMk cId="841514440" sldId="303"/>
        </pc:sldMkLst>
      </pc:sldChg>
      <pc:sldChg chg="del">
        <pc:chgData name="Izaki, Fumiaki (Fumiaki.Izaki@yokogawa.com)" userId="bc875e88-d07c-472c-8ef4-4be80e510a87" providerId="ADAL" clId="{70663343-0306-4B13-8F24-104B9BCF1D93}" dt="2022-11-24T02:48:49.501" v="772" actId="47"/>
        <pc:sldMkLst>
          <pc:docMk/>
          <pc:sldMk cId="2611131978" sldId="304"/>
        </pc:sldMkLst>
      </pc:sldChg>
      <pc:sldChg chg="del">
        <pc:chgData name="Izaki, Fumiaki (Fumiaki.Izaki@yokogawa.com)" userId="bc875e88-d07c-472c-8ef4-4be80e510a87" providerId="ADAL" clId="{70663343-0306-4B13-8F24-104B9BCF1D93}" dt="2022-11-21T07:25:10.206" v="658" actId="2696"/>
        <pc:sldMkLst>
          <pc:docMk/>
          <pc:sldMk cId="3003704232" sldId="304"/>
        </pc:sldMkLst>
      </pc:sldChg>
      <pc:sldChg chg="del">
        <pc:chgData name="Izaki, Fumiaki (Fumiaki.Izaki@yokogawa.com)" userId="bc875e88-d07c-472c-8ef4-4be80e510a87" providerId="ADAL" clId="{70663343-0306-4B13-8F24-104B9BCF1D93}" dt="2022-11-21T07:25:10.206" v="658" actId="2696"/>
        <pc:sldMkLst>
          <pc:docMk/>
          <pc:sldMk cId="1333998553" sldId="305"/>
        </pc:sldMkLst>
      </pc:sldChg>
      <pc:sldChg chg="del">
        <pc:chgData name="Izaki, Fumiaki (Fumiaki.Izaki@yokogawa.com)" userId="bc875e88-d07c-472c-8ef4-4be80e510a87" providerId="ADAL" clId="{70663343-0306-4B13-8F24-104B9BCF1D93}" dt="2022-11-24T02:48:49.501" v="772" actId="47"/>
        <pc:sldMkLst>
          <pc:docMk/>
          <pc:sldMk cId="3344714275" sldId="305"/>
        </pc:sldMkLst>
      </pc:sldChg>
      <pc:sldChg chg="del">
        <pc:chgData name="Izaki, Fumiaki (Fumiaki.Izaki@yokogawa.com)" userId="bc875e88-d07c-472c-8ef4-4be80e510a87" providerId="ADAL" clId="{70663343-0306-4B13-8F24-104B9BCF1D93}" dt="2022-11-24T02:48:49.501" v="772" actId="47"/>
        <pc:sldMkLst>
          <pc:docMk/>
          <pc:sldMk cId="3179341319" sldId="306"/>
        </pc:sldMkLst>
      </pc:sldChg>
      <pc:sldChg chg="del">
        <pc:chgData name="Izaki, Fumiaki (Fumiaki.Izaki@yokogawa.com)" userId="bc875e88-d07c-472c-8ef4-4be80e510a87" providerId="ADAL" clId="{70663343-0306-4B13-8F24-104B9BCF1D93}" dt="2022-11-21T07:25:10.206" v="658" actId="2696"/>
        <pc:sldMkLst>
          <pc:docMk/>
          <pc:sldMk cId="3641759497" sldId="306"/>
        </pc:sldMkLst>
      </pc:sldChg>
      <pc:sldChg chg="del">
        <pc:chgData name="Izaki, Fumiaki (Fumiaki.Izaki@yokogawa.com)" userId="bc875e88-d07c-472c-8ef4-4be80e510a87" providerId="ADAL" clId="{70663343-0306-4B13-8F24-104B9BCF1D93}" dt="2022-11-24T02:48:49.501" v="772" actId="47"/>
        <pc:sldMkLst>
          <pc:docMk/>
          <pc:sldMk cId="78502231" sldId="307"/>
        </pc:sldMkLst>
      </pc:sldChg>
      <pc:sldChg chg="del">
        <pc:chgData name="Izaki, Fumiaki (Fumiaki.Izaki@yokogawa.com)" userId="bc875e88-d07c-472c-8ef4-4be80e510a87" providerId="ADAL" clId="{70663343-0306-4B13-8F24-104B9BCF1D93}" dt="2022-11-21T07:25:10.206" v="658" actId="2696"/>
        <pc:sldMkLst>
          <pc:docMk/>
          <pc:sldMk cId="2416439975" sldId="307"/>
        </pc:sldMkLst>
      </pc:sldChg>
      <pc:sldChg chg="del">
        <pc:chgData name="Izaki, Fumiaki (Fumiaki.Izaki@yokogawa.com)" userId="bc875e88-d07c-472c-8ef4-4be80e510a87" providerId="ADAL" clId="{70663343-0306-4B13-8F24-104B9BCF1D93}" dt="2022-11-24T02:48:49.501" v="772" actId="47"/>
        <pc:sldMkLst>
          <pc:docMk/>
          <pc:sldMk cId="1778237045" sldId="308"/>
        </pc:sldMkLst>
      </pc:sldChg>
      <pc:sldChg chg="del">
        <pc:chgData name="Izaki, Fumiaki (Fumiaki.Izaki@yokogawa.com)" userId="bc875e88-d07c-472c-8ef4-4be80e510a87" providerId="ADAL" clId="{70663343-0306-4B13-8F24-104B9BCF1D93}" dt="2022-11-21T07:25:10.206" v="658" actId="2696"/>
        <pc:sldMkLst>
          <pc:docMk/>
          <pc:sldMk cId="2976014184" sldId="308"/>
        </pc:sldMkLst>
      </pc:sldChg>
      <pc:sldChg chg="del">
        <pc:chgData name="Izaki, Fumiaki (Fumiaki.Izaki@yokogawa.com)" userId="bc875e88-d07c-472c-8ef4-4be80e510a87" providerId="ADAL" clId="{70663343-0306-4B13-8F24-104B9BCF1D93}" dt="2022-11-24T02:48:49.501" v="772" actId="47"/>
        <pc:sldMkLst>
          <pc:docMk/>
          <pc:sldMk cId="3343096446" sldId="310"/>
        </pc:sldMkLst>
      </pc:sldChg>
      <pc:sldChg chg="del">
        <pc:chgData name="Izaki, Fumiaki (Fumiaki.Izaki@yokogawa.com)" userId="bc875e88-d07c-472c-8ef4-4be80e510a87" providerId="ADAL" clId="{70663343-0306-4B13-8F24-104B9BCF1D93}" dt="2022-11-24T02:48:49.501" v="772" actId="47"/>
        <pc:sldMkLst>
          <pc:docMk/>
          <pc:sldMk cId="1427195489" sldId="311"/>
        </pc:sldMkLst>
      </pc:sldChg>
      <pc:sldChg chg="del">
        <pc:chgData name="Izaki, Fumiaki (Fumiaki.Izaki@yokogawa.com)" userId="bc875e88-d07c-472c-8ef4-4be80e510a87" providerId="ADAL" clId="{70663343-0306-4B13-8F24-104B9BCF1D93}" dt="2022-11-24T02:48:49.501" v="772" actId="47"/>
        <pc:sldMkLst>
          <pc:docMk/>
          <pc:sldMk cId="1397007885" sldId="312"/>
        </pc:sldMkLst>
      </pc:sldChg>
      <pc:sldChg chg="del">
        <pc:chgData name="Izaki, Fumiaki (Fumiaki.Izaki@yokogawa.com)" userId="bc875e88-d07c-472c-8ef4-4be80e510a87" providerId="ADAL" clId="{70663343-0306-4B13-8F24-104B9BCF1D93}" dt="2022-11-21T07:25:10.206" v="658" actId="2696"/>
        <pc:sldMkLst>
          <pc:docMk/>
          <pc:sldMk cId="1666896819" sldId="312"/>
        </pc:sldMkLst>
      </pc:sldChg>
      <pc:sldChg chg="del">
        <pc:chgData name="Izaki, Fumiaki (Fumiaki.Izaki@yokogawa.com)" userId="bc875e88-d07c-472c-8ef4-4be80e510a87" providerId="ADAL" clId="{70663343-0306-4B13-8F24-104B9BCF1D93}" dt="2022-11-21T07:25:10.206" v="658" actId="2696"/>
        <pc:sldMkLst>
          <pc:docMk/>
          <pc:sldMk cId="1887130413" sldId="313"/>
        </pc:sldMkLst>
      </pc:sldChg>
      <pc:sldChg chg="del">
        <pc:chgData name="Izaki, Fumiaki (Fumiaki.Izaki@yokogawa.com)" userId="bc875e88-d07c-472c-8ef4-4be80e510a87" providerId="ADAL" clId="{70663343-0306-4B13-8F24-104B9BCF1D93}" dt="2022-11-24T02:48:49.501" v="772" actId="47"/>
        <pc:sldMkLst>
          <pc:docMk/>
          <pc:sldMk cId="3729671941" sldId="313"/>
        </pc:sldMkLst>
      </pc:sldChg>
      <pc:sldChg chg="del">
        <pc:chgData name="Izaki, Fumiaki (Fumiaki.Izaki@yokogawa.com)" userId="bc875e88-d07c-472c-8ef4-4be80e510a87" providerId="ADAL" clId="{70663343-0306-4B13-8F24-104B9BCF1D93}" dt="2022-11-21T07:25:10.206" v="658" actId="2696"/>
        <pc:sldMkLst>
          <pc:docMk/>
          <pc:sldMk cId="1118215378" sldId="316"/>
        </pc:sldMkLst>
      </pc:sldChg>
      <pc:sldChg chg="del">
        <pc:chgData name="Izaki, Fumiaki (Fumiaki.Izaki@yokogawa.com)" userId="bc875e88-d07c-472c-8ef4-4be80e510a87" providerId="ADAL" clId="{70663343-0306-4B13-8F24-104B9BCF1D93}" dt="2022-11-24T02:48:49.501" v="772" actId="47"/>
        <pc:sldMkLst>
          <pc:docMk/>
          <pc:sldMk cId="2443971666" sldId="316"/>
        </pc:sldMkLst>
      </pc:sldChg>
      <pc:sldChg chg="del">
        <pc:chgData name="Izaki, Fumiaki (Fumiaki.Izaki@yokogawa.com)" userId="bc875e88-d07c-472c-8ef4-4be80e510a87" providerId="ADAL" clId="{70663343-0306-4B13-8F24-104B9BCF1D93}" dt="2022-11-24T02:48:49.501" v="772" actId="47"/>
        <pc:sldMkLst>
          <pc:docMk/>
          <pc:sldMk cId="3599954598" sldId="317"/>
        </pc:sldMkLst>
      </pc:sldChg>
      <pc:sldChg chg="del">
        <pc:chgData name="Izaki, Fumiaki (Fumiaki.Izaki@yokogawa.com)" userId="bc875e88-d07c-472c-8ef4-4be80e510a87" providerId="ADAL" clId="{70663343-0306-4B13-8F24-104B9BCF1D93}" dt="2022-11-24T02:48:49.501" v="772" actId="47"/>
        <pc:sldMkLst>
          <pc:docMk/>
          <pc:sldMk cId="726656547" sldId="318"/>
        </pc:sldMkLst>
      </pc:sldChg>
      <pc:sldChg chg="del">
        <pc:chgData name="Izaki, Fumiaki (Fumiaki.Izaki@yokogawa.com)" userId="bc875e88-d07c-472c-8ef4-4be80e510a87" providerId="ADAL" clId="{70663343-0306-4B13-8F24-104B9BCF1D93}" dt="2022-11-21T07:25:10.206" v="658" actId="2696"/>
        <pc:sldMkLst>
          <pc:docMk/>
          <pc:sldMk cId="1366794223" sldId="320"/>
        </pc:sldMkLst>
      </pc:sldChg>
      <pc:sldChg chg="del">
        <pc:chgData name="Izaki, Fumiaki (Fumiaki.Izaki@yokogawa.com)" userId="bc875e88-d07c-472c-8ef4-4be80e510a87" providerId="ADAL" clId="{70663343-0306-4B13-8F24-104B9BCF1D93}" dt="2022-11-24T02:48:49.501" v="772" actId="47"/>
        <pc:sldMkLst>
          <pc:docMk/>
          <pc:sldMk cId="2746292981" sldId="320"/>
        </pc:sldMkLst>
      </pc:sldChg>
      <pc:sldChg chg="del">
        <pc:chgData name="Izaki, Fumiaki (Fumiaki.Izaki@yokogawa.com)" userId="bc875e88-d07c-472c-8ef4-4be80e510a87" providerId="ADAL" clId="{70663343-0306-4B13-8F24-104B9BCF1D93}" dt="2022-11-24T02:48:49.501" v="772" actId="47"/>
        <pc:sldMkLst>
          <pc:docMk/>
          <pc:sldMk cId="2282075660" sldId="321"/>
        </pc:sldMkLst>
      </pc:sldChg>
      <pc:sldChg chg="del">
        <pc:chgData name="Izaki, Fumiaki (Fumiaki.Izaki@yokogawa.com)" userId="bc875e88-d07c-472c-8ef4-4be80e510a87" providerId="ADAL" clId="{70663343-0306-4B13-8F24-104B9BCF1D93}" dt="2022-11-21T07:25:10.206" v="658" actId="2696"/>
        <pc:sldMkLst>
          <pc:docMk/>
          <pc:sldMk cId="4288880891" sldId="321"/>
        </pc:sldMkLst>
      </pc:sldChg>
      <pc:sldChg chg="del">
        <pc:chgData name="Izaki, Fumiaki (Fumiaki.Izaki@yokogawa.com)" userId="bc875e88-d07c-472c-8ef4-4be80e510a87" providerId="ADAL" clId="{70663343-0306-4B13-8F24-104B9BCF1D93}" dt="2022-11-24T02:48:49.501" v="772" actId="47"/>
        <pc:sldMkLst>
          <pc:docMk/>
          <pc:sldMk cId="2570971124" sldId="329"/>
        </pc:sldMkLst>
      </pc:sldChg>
      <pc:sldChg chg="del">
        <pc:chgData name="Izaki, Fumiaki (Fumiaki.Izaki@yokogawa.com)" userId="bc875e88-d07c-472c-8ef4-4be80e510a87" providerId="ADAL" clId="{70663343-0306-4B13-8F24-104B9BCF1D93}" dt="2022-11-21T07:25:10.206" v="658" actId="2696"/>
        <pc:sldMkLst>
          <pc:docMk/>
          <pc:sldMk cId="3372487650" sldId="329"/>
        </pc:sldMkLst>
      </pc:sldChg>
      <pc:sldChg chg="del">
        <pc:chgData name="Izaki, Fumiaki (Fumiaki.Izaki@yokogawa.com)" userId="bc875e88-d07c-472c-8ef4-4be80e510a87" providerId="ADAL" clId="{70663343-0306-4B13-8F24-104B9BCF1D93}" dt="2022-11-21T07:25:10.206" v="658" actId="2696"/>
        <pc:sldMkLst>
          <pc:docMk/>
          <pc:sldMk cId="132009854" sldId="330"/>
        </pc:sldMkLst>
      </pc:sldChg>
      <pc:sldChg chg="del">
        <pc:chgData name="Izaki, Fumiaki (Fumiaki.Izaki@yokogawa.com)" userId="bc875e88-d07c-472c-8ef4-4be80e510a87" providerId="ADAL" clId="{70663343-0306-4B13-8F24-104B9BCF1D93}" dt="2022-11-24T02:48:49.501" v="772" actId="47"/>
        <pc:sldMkLst>
          <pc:docMk/>
          <pc:sldMk cId="2622015065" sldId="330"/>
        </pc:sldMkLst>
      </pc:sldChg>
      <pc:sldChg chg="modSp mod modNotesTx">
        <pc:chgData name="Izaki, Fumiaki (Fumiaki.Izaki@yokogawa.com)" userId="bc875e88-d07c-472c-8ef4-4be80e510a87" providerId="ADAL" clId="{70663343-0306-4B13-8F24-104B9BCF1D93}" dt="2022-11-25T00:48:01.735" v="1979"/>
        <pc:sldMkLst>
          <pc:docMk/>
          <pc:sldMk cId="2073313767" sldId="1212"/>
        </pc:sldMkLst>
        <pc:spChg chg="mod">
          <ac:chgData name="Izaki, Fumiaki (Fumiaki.Izaki@yokogawa.com)" userId="bc875e88-d07c-472c-8ef4-4be80e510a87" providerId="ADAL" clId="{70663343-0306-4B13-8F24-104B9BCF1D93}" dt="2022-11-25T00:48:01.735" v="1979"/>
          <ac:spMkLst>
            <pc:docMk/>
            <pc:sldMk cId="2073313767" sldId="1212"/>
            <ac:spMk id="2" creationId="{3DF058F9-220C-494C-A522-7EB3101CCCC4}"/>
          </ac:spMkLst>
        </pc:spChg>
      </pc:sldChg>
      <pc:sldChg chg="modSp mod modNotesTx">
        <pc:chgData name="Izaki, Fumiaki (Fumiaki.Izaki@yokogawa.com)" userId="bc875e88-d07c-472c-8ef4-4be80e510a87" providerId="ADAL" clId="{70663343-0306-4B13-8F24-104B9BCF1D93}" dt="2022-11-25T00:47:30.224" v="1976"/>
        <pc:sldMkLst>
          <pc:docMk/>
          <pc:sldMk cId="3982542706" sldId="1213"/>
        </pc:sldMkLst>
        <pc:spChg chg="mod">
          <ac:chgData name="Izaki, Fumiaki (Fumiaki.Izaki@yokogawa.com)" userId="bc875e88-d07c-472c-8ef4-4be80e510a87" providerId="ADAL" clId="{70663343-0306-4B13-8F24-104B9BCF1D93}" dt="2022-11-25T00:47:30.224" v="1976"/>
          <ac:spMkLst>
            <pc:docMk/>
            <pc:sldMk cId="3982542706" sldId="1213"/>
            <ac:spMk id="2" creationId="{3DF058F9-220C-494C-A522-7EB3101CCCC4}"/>
          </ac:spMkLst>
        </pc:spChg>
        <pc:spChg chg="mod">
          <ac:chgData name="Izaki, Fumiaki (Fumiaki.Izaki@yokogawa.com)" userId="bc875e88-d07c-472c-8ef4-4be80e510a87" providerId="ADAL" clId="{70663343-0306-4B13-8F24-104B9BCF1D93}" dt="2022-11-25T00:32:15.084" v="1935" actId="20577"/>
          <ac:spMkLst>
            <pc:docMk/>
            <pc:sldMk cId="3982542706" sldId="1213"/>
            <ac:spMk id="52" creationId="{5702E947-4E91-42BD-9DD0-32D2C4838228}"/>
          </ac:spMkLst>
        </pc:spChg>
      </pc:sldChg>
      <pc:sldChg chg="modSp mod modNotesTx">
        <pc:chgData name="Izaki, Fumiaki (Fumiaki.Izaki@yokogawa.com)" userId="bc875e88-d07c-472c-8ef4-4be80e510a87" providerId="ADAL" clId="{70663343-0306-4B13-8F24-104B9BCF1D93}" dt="2022-11-25T00:47:35.671" v="1977"/>
        <pc:sldMkLst>
          <pc:docMk/>
          <pc:sldMk cId="458295144" sldId="1224"/>
        </pc:sldMkLst>
        <pc:spChg chg="mod">
          <ac:chgData name="Izaki, Fumiaki (Fumiaki.Izaki@yokogawa.com)" userId="bc875e88-d07c-472c-8ef4-4be80e510a87" providerId="ADAL" clId="{70663343-0306-4B13-8F24-104B9BCF1D93}" dt="2022-11-25T00:47:35.671" v="1977"/>
          <ac:spMkLst>
            <pc:docMk/>
            <pc:sldMk cId="458295144" sldId="1224"/>
            <ac:spMk id="2" creationId="{3DF058F9-220C-494C-A522-7EB3101CCCC4}"/>
          </ac:spMkLst>
        </pc:spChg>
        <pc:spChg chg="mod">
          <ac:chgData name="Izaki, Fumiaki (Fumiaki.Izaki@yokogawa.com)" userId="bc875e88-d07c-472c-8ef4-4be80e510a87" providerId="ADAL" clId="{70663343-0306-4B13-8F24-104B9BCF1D93}" dt="2022-11-25T00:31:50.724" v="1891" actId="20577"/>
          <ac:spMkLst>
            <pc:docMk/>
            <pc:sldMk cId="458295144" sldId="1224"/>
            <ac:spMk id="52" creationId="{5702E947-4E91-42BD-9DD0-32D2C4838228}"/>
          </ac:spMkLst>
        </pc:spChg>
      </pc:sldChg>
      <pc:sldChg chg="del">
        <pc:chgData name="Izaki, Fumiaki (Fumiaki.Izaki@yokogawa.com)" userId="bc875e88-d07c-472c-8ef4-4be80e510a87" providerId="ADAL" clId="{70663343-0306-4B13-8F24-104B9BCF1D93}" dt="2022-11-24T02:48:49.501" v="772" actId="47"/>
        <pc:sldMkLst>
          <pc:docMk/>
          <pc:sldMk cId="720329101" sldId="1298"/>
        </pc:sldMkLst>
      </pc:sldChg>
      <pc:sldChg chg="del">
        <pc:chgData name="Izaki, Fumiaki (Fumiaki.Izaki@yokogawa.com)" userId="bc875e88-d07c-472c-8ef4-4be80e510a87" providerId="ADAL" clId="{70663343-0306-4B13-8F24-104B9BCF1D93}" dt="2022-11-21T07:25:10.206" v="658" actId="2696"/>
        <pc:sldMkLst>
          <pc:docMk/>
          <pc:sldMk cId="890932722" sldId="1298"/>
        </pc:sldMkLst>
      </pc:sldChg>
      <pc:sldChg chg="del">
        <pc:chgData name="Izaki, Fumiaki (Fumiaki.Izaki@yokogawa.com)" userId="bc875e88-d07c-472c-8ef4-4be80e510a87" providerId="ADAL" clId="{70663343-0306-4B13-8F24-104B9BCF1D93}" dt="2022-11-24T02:48:49.501" v="772" actId="47"/>
        <pc:sldMkLst>
          <pc:docMk/>
          <pc:sldMk cId="713457067" sldId="1300"/>
        </pc:sldMkLst>
      </pc:sldChg>
      <pc:sldChg chg="del">
        <pc:chgData name="Izaki, Fumiaki (Fumiaki.Izaki@yokogawa.com)" userId="bc875e88-d07c-472c-8ef4-4be80e510a87" providerId="ADAL" clId="{70663343-0306-4B13-8F24-104B9BCF1D93}" dt="2022-11-21T07:25:10.206" v="658" actId="2696"/>
        <pc:sldMkLst>
          <pc:docMk/>
          <pc:sldMk cId="1877344470" sldId="1300"/>
        </pc:sldMkLst>
      </pc:sldChg>
      <pc:sldChg chg="del">
        <pc:chgData name="Izaki, Fumiaki (Fumiaki.Izaki@yokogawa.com)" userId="bc875e88-d07c-472c-8ef4-4be80e510a87" providerId="ADAL" clId="{70663343-0306-4B13-8F24-104B9BCF1D93}" dt="2022-11-21T07:25:10.206" v="658" actId="2696"/>
        <pc:sldMkLst>
          <pc:docMk/>
          <pc:sldMk cId="2125942178" sldId="1302"/>
        </pc:sldMkLst>
      </pc:sldChg>
      <pc:sldChg chg="del">
        <pc:chgData name="Izaki, Fumiaki (Fumiaki.Izaki@yokogawa.com)" userId="bc875e88-d07c-472c-8ef4-4be80e510a87" providerId="ADAL" clId="{70663343-0306-4B13-8F24-104B9BCF1D93}" dt="2022-11-24T02:48:49.501" v="772" actId="47"/>
        <pc:sldMkLst>
          <pc:docMk/>
          <pc:sldMk cId="3006595077" sldId="1302"/>
        </pc:sldMkLst>
      </pc:sldChg>
      <pc:sldChg chg="del">
        <pc:chgData name="Izaki, Fumiaki (Fumiaki.Izaki@yokogawa.com)" userId="bc875e88-d07c-472c-8ef4-4be80e510a87" providerId="ADAL" clId="{70663343-0306-4B13-8F24-104B9BCF1D93}" dt="2022-11-24T02:48:49.501" v="772" actId="47"/>
        <pc:sldMkLst>
          <pc:docMk/>
          <pc:sldMk cId="2045977787" sldId="1303"/>
        </pc:sldMkLst>
      </pc:sldChg>
      <pc:sldChg chg="del">
        <pc:chgData name="Izaki, Fumiaki (Fumiaki.Izaki@yokogawa.com)" userId="bc875e88-d07c-472c-8ef4-4be80e510a87" providerId="ADAL" clId="{70663343-0306-4B13-8F24-104B9BCF1D93}" dt="2022-11-21T07:25:10.206" v="658" actId="2696"/>
        <pc:sldMkLst>
          <pc:docMk/>
          <pc:sldMk cId="4084485311" sldId="1303"/>
        </pc:sldMkLst>
      </pc:sldChg>
      <pc:sldChg chg="modSp mod">
        <pc:chgData name="Izaki, Fumiaki (Fumiaki.Izaki@yokogawa.com)" userId="bc875e88-d07c-472c-8ef4-4be80e510a87" providerId="ADAL" clId="{70663343-0306-4B13-8F24-104B9BCF1D93}" dt="2022-11-25T03:05:30.704" v="8161" actId="20577"/>
        <pc:sldMkLst>
          <pc:docMk/>
          <pc:sldMk cId="2586995260" sldId="1364"/>
        </pc:sldMkLst>
        <pc:spChg chg="mod">
          <ac:chgData name="Izaki, Fumiaki (Fumiaki.Izaki@yokogawa.com)" userId="bc875e88-d07c-472c-8ef4-4be80e510a87" providerId="ADAL" clId="{70663343-0306-4B13-8F24-104B9BCF1D93}" dt="2022-11-25T03:05:30.704" v="8161" actId="20577"/>
          <ac:spMkLst>
            <pc:docMk/>
            <pc:sldMk cId="2586995260" sldId="1364"/>
            <ac:spMk id="4" creationId="{0EF3C89F-E7EE-4DDB-A8B5-878AB2D56589}"/>
          </ac:spMkLst>
        </pc:spChg>
      </pc:sldChg>
      <pc:sldChg chg="del">
        <pc:chgData name="Izaki, Fumiaki (Fumiaki.Izaki@yokogawa.com)" userId="bc875e88-d07c-472c-8ef4-4be80e510a87" providerId="ADAL" clId="{70663343-0306-4B13-8F24-104B9BCF1D93}" dt="2022-11-24T02:48:49.501" v="772" actId="47"/>
        <pc:sldMkLst>
          <pc:docMk/>
          <pc:sldMk cId="939364372" sldId="1368"/>
        </pc:sldMkLst>
      </pc:sldChg>
      <pc:sldChg chg="modSp mod">
        <pc:chgData name="Izaki, Fumiaki (Fumiaki.Izaki@yokogawa.com)" userId="bc875e88-d07c-472c-8ef4-4be80e510a87" providerId="ADAL" clId="{70663343-0306-4B13-8F24-104B9BCF1D93}" dt="2022-11-25T03:03:56.383" v="8152" actId="20577"/>
        <pc:sldMkLst>
          <pc:docMk/>
          <pc:sldMk cId="1913071292" sldId="1368"/>
        </pc:sldMkLst>
        <pc:spChg chg="mod">
          <ac:chgData name="Izaki, Fumiaki (Fumiaki.Izaki@yokogawa.com)" userId="bc875e88-d07c-472c-8ef4-4be80e510a87" providerId="ADAL" clId="{70663343-0306-4B13-8F24-104B9BCF1D93}" dt="2022-11-25T03:03:56.383" v="8152" actId="20577"/>
          <ac:spMkLst>
            <pc:docMk/>
            <pc:sldMk cId="1913071292" sldId="1368"/>
            <ac:spMk id="4" creationId="{882E65D7-64D6-43C0-AA08-3D32B68CA4A2}"/>
          </ac:spMkLst>
        </pc:spChg>
      </pc:sldChg>
      <pc:sldChg chg="del">
        <pc:chgData name="Izaki, Fumiaki (Fumiaki.Izaki@yokogawa.com)" userId="bc875e88-d07c-472c-8ef4-4be80e510a87" providerId="ADAL" clId="{70663343-0306-4B13-8F24-104B9BCF1D93}" dt="2022-11-21T07:25:10.206" v="658" actId="2696"/>
        <pc:sldMkLst>
          <pc:docMk/>
          <pc:sldMk cId="3840971783" sldId="1368"/>
        </pc:sldMkLst>
      </pc:sldChg>
      <pc:sldChg chg="modSp mod">
        <pc:chgData name="Izaki, Fumiaki (Fumiaki.Izaki@yokogawa.com)" userId="bc875e88-d07c-472c-8ef4-4be80e510a87" providerId="ADAL" clId="{70663343-0306-4B13-8F24-104B9BCF1D93}" dt="2022-11-24T07:14:05.057" v="1798" actId="20577"/>
        <pc:sldMkLst>
          <pc:docMk/>
          <pc:sldMk cId="795467412" sldId="1369"/>
        </pc:sldMkLst>
        <pc:spChg chg="mod">
          <ac:chgData name="Izaki, Fumiaki (Fumiaki.Izaki@yokogawa.com)" userId="bc875e88-d07c-472c-8ef4-4be80e510a87" providerId="ADAL" clId="{70663343-0306-4B13-8F24-104B9BCF1D93}" dt="2022-11-24T07:14:05.057" v="1798" actId="20577"/>
          <ac:spMkLst>
            <pc:docMk/>
            <pc:sldMk cId="795467412" sldId="1369"/>
            <ac:spMk id="4" creationId="{F0E2552A-DDB9-40EF-BF0E-3C852FB057ED}"/>
          </ac:spMkLst>
        </pc:spChg>
        <pc:spChg chg="mod">
          <ac:chgData name="Izaki, Fumiaki (Fumiaki.Izaki@yokogawa.com)" userId="bc875e88-d07c-472c-8ef4-4be80e510a87" providerId="ADAL" clId="{70663343-0306-4B13-8F24-104B9BCF1D93}" dt="2022-11-21T02:16:39.862" v="59" actId="20577"/>
          <ac:spMkLst>
            <pc:docMk/>
            <pc:sldMk cId="795467412" sldId="1369"/>
            <ac:spMk id="7" creationId="{22282EF1-087D-4A23-B09D-4F88CE396B79}"/>
          </ac:spMkLst>
        </pc:spChg>
        <pc:spChg chg="mod">
          <ac:chgData name="Izaki, Fumiaki (Fumiaki.Izaki@yokogawa.com)" userId="bc875e88-d07c-472c-8ef4-4be80e510a87" providerId="ADAL" clId="{70663343-0306-4B13-8F24-104B9BCF1D93}" dt="2022-11-21T02:14:53.617" v="24" actId="1037"/>
          <ac:spMkLst>
            <pc:docMk/>
            <pc:sldMk cId="795467412" sldId="1369"/>
            <ac:spMk id="8" creationId="{F712EF0B-7DA3-4CB5-AAA1-F1379FEABDB7}"/>
          </ac:spMkLst>
        </pc:spChg>
        <pc:spChg chg="mod">
          <ac:chgData name="Izaki, Fumiaki (Fumiaki.Izaki@yokogawa.com)" userId="bc875e88-d07c-472c-8ef4-4be80e510a87" providerId="ADAL" clId="{70663343-0306-4B13-8F24-104B9BCF1D93}" dt="2022-11-21T02:15:00.398" v="25" actId="1076"/>
          <ac:spMkLst>
            <pc:docMk/>
            <pc:sldMk cId="795467412" sldId="1369"/>
            <ac:spMk id="9" creationId="{04756D7C-FBA8-4AB7-8B2A-645A69ECC432}"/>
          </ac:spMkLst>
        </pc:spChg>
      </pc:sldChg>
      <pc:sldChg chg="del">
        <pc:chgData name="Izaki, Fumiaki (Fumiaki.Izaki@yokogawa.com)" userId="bc875e88-d07c-472c-8ef4-4be80e510a87" providerId="ADAL" clId="{70663343-0306-4B13-8F24-104B9BCF1D93}" dt="2022-11-21T07:25:10.206" v="658" actId="2696"/>
        <pc:sldMkLst>
          <pc:docMk/>
          <pc:sldMk cId="299839212" sldId="1371"/>
        </pc:sldMkLst>
      </pc:sldChg>
      <pc:sldChg chg="del">
        <pc:chgData name="Izaki, Fumiaki (Fumiaki.Izaki@yokogawa.com)" userId="bc875e88-d07c-472c-8ef4-4be80e510a87" providerId="ADAL" clId="{70663343-0306-4B13-8F24-104B9BCF1D93}" dt="2022-11-24T02:48:49.501" v="772" actId="47"/>
        <pc:sldMkLst>
          <pc:docMk/>
          <pc:sldMk cId="2179024783" sldId="1371"/>
        </pc:sldMkLst>
      </pc:sldChg>
      <pc:sldChg chg="del">
        <pc:chgData name="Izaki, Fumiaki (Fumiaki.Izaki@yokogawa.com)" userId="bc875e88-d07c-472c-8ef4-4be80e510a87" providerId="ADAL" clId="{70663343-0306-4B13-8F24-104B9BCF1D93}" dt="2022-11-24T02:48:49.501" v="772" actId="47"/>
        <pc:sldMkLst>
          <pc:docMk/>
          <pc:sldMk cId="2656539737" sldId="1372"/>
        </pc:sldMkLst>
      </pc:sldChg>
      <pc:sldChg chg="del">
        <pc:chgData name="Izaki, Fumiaki (Fumiaki.Izaki@yokogawa.com)" userId="bc875e88-d07c-472c-8ef4-4be80e510a87" providerId="ADAL" clId="{70663343-0306-4B13-8F24-104B9BCF1D93}" dt="2022-11-21T07:25:10.206" v="658" actId="2696"/>
        <pc:sldMkLst>
          <pc:docMk/>
          <pc:sldMk cId="3124918219" sldId="1372"/>
        </pc:sldMkLst>
      </pc:sldChg>
      <pc:sldChg chg="del">
        <pc:chgData name="Izaki, Fumiaki (Fumiaki.Izaki@yokogawa.com)" userId="bc875e88-d07c-472c-8ef4-4be80e510a87" providerId="ADAL" clId="{70663343-0306-4B13-8F24-104B9BCF1D93}" dt="2022-11-21T07:25:10.206" v="658" actId="2696"/>
        <pc:sldMkLst>
          <pc:docMk/>
          <pc:sldMk cId="534605700" sldId="1373"/>
        </pc:sldMkLst>
      </pc:sldChg>
      <pc:sldChg chg="del">
        <pc:chgData name="Izaki, Fumiaki (Fumiaki.Izaki@yokogawa.com)" userId="bc875e88-d07c-472c-8ef4-4be80e510a87" providerId="ADAL" clId="{70663343-0306-4B13-8F24-104B9BCF1D93}" dt="2022-11-24T02:48:49.501" v="772" actId="47"/>
        <pc:sldMkLst>
          <pc:docMk/>
          <pc:sldMk cId="2108322925" sldId="1373"/>
        </pc:sldMkLst>
      </pc:sldChg>
      <pc:sldChg chg="modSp mod">
        <pc:chgData name="Izaki, Fumiaki (Fumiaki.Izaki@yokogawa.com)" userId="bc875e88-d07c-472c-8ef4-4be80e510a87" providerId="ADAL" clId="{70663343-0306-4B13-8F24-104B9BCF1D93}" dt="2022-11-24T04:37:37.249" v="915" actId="20577"/>
        <pc:sldMkLst>
          <pc:docMk/>
          <pc:sldMk cId="359943685" sldId="1378"/>
        </pc:sldMkLst>
        <pc:spChg chg="mod">
          <ac:chgData name="Izaki, Fumiaki (Fumiaki.Izaki@yokogawa.com)" userId="bc875e88-d07c-472c-8ef4-4be80e510a87" providerId="ADAL" clId="{70663343-0306-4B13-8F24-104B9BCF1D93}" dt="2022-11-24T04:37:37.249" v="915" actId="20577"/>
          <ac:spMkLst>
            <pc:docMk/>
            <pc:sldMk cId="359943685" sldId="1378"/>
            <ac:spMk id="4" creationId="{0EF3C89F-E7EE-4DDB-A8B5-878AB2D56589}"/>
          </ac:spMkLst>
        </pc:spChg>
      </pc:sldChg>
      <pc:sldChg chg="del">
        <pc:chgData name="Izaki, Fumiaki (Fumiaki.Izaki@yokogawa.com)" userId="bc875e88-d07c-472c-8ef4-4be80e510a87" providerId="ADAL" clId="{70663343-0306-4B13-8F24-104B9BCF1D93}" dt="2022-11-21T07:25:10.206" v="658" actId="2696"/>
        <pc:sldMkLst>
          <pc:docMk/>
          <pc:sldMk cId="1235975205" sldId="1379"/>
        </pc:sldMkLst>
      </pc:sldChg>
      <pc:sldChg chg="del">
        <pc:chgData name="Izaki, Fumiaki (Fumiaki.Izaki@yokogawa.com)" userId="bc875e88-d07c-472c-8ef4-4be80e510a87" providerId="ADAL" clId="{70663343-0306-4B13-8F24-104B9BCF1D93}" dt="2022-11-24T02:48:49.501" v="772" actId="47"/>
        <pc:sldMkLst>
          <pc:docMk/>
          <pc:sldMk cId="3594664385" sldId="1379"/>
        </pc:sldMkLst>
      </pc:sldChg>
      <pc:sldChg chg="del">
        <pc:chgData name="Izaki, Fumiaki (Fumiaki.Izaki@yokogawa.com)" userId="bc875e88-d07c-472c-8ef4-4be80e510a87" providerId="ADAL" clId="{70663343-0306-4B13-8F24-104B9BCF1D93}" dt="2022-11-24T02:48:49.501" v="772" actId="47"/>
        <pc:sldMkLst>
          <pc:docMk/>
          <pc:sldMk cId="986506082" sldId="1380"/>
        </pc:sldMkLst>
      </pc:sldChg>
      <pc:sldChg chg="del">
        <pc:chgData name="Izaki, Fumiaki (Fumiaki.Izaki@yokogawa.com)" userId="bc875e88-d07c-472c-8ef4-4be80e510a87" providerId="ADAL" clId="{70663343-0306-4B13-8F24-104B9BCF1D93}" dt="2022-11-21T07:25:10.206" v="658" actId="2696"/>
        <pc:sldMkLst>
          <pc:docMk/>
          <pc:sldMk cId="1943919385" sldId="1380"/>
        </pc:sldMkLst>
      </pc:sldChg>
      <pc:sldChg chg="del">
        <pc:chgData name="Izaki, Fumiaki (Fumiaki.Izaki@yokogawa.com)" userId="bc875e88-d07c-472c-8ef4-4be80e510a87" providerId="ADAL" clId="{70663343-0306-4B13-8F24-104B9BCF1D93}" dt="2022-11-24T02:48:49.501" v="772" actId="47"/>
        <pc:sldMkLst>
          <pc:docMk/>
          <pc:sldMk cId="162939846" sldId="1381"/>
        </pc:sldMkLst>
      </pc:sldChg>
      <pc:sldChg chg="del">
        <pc:chgData name="Izaki, Fumiaki (Fumiaki.Izaki@yokogawa.com)" userId="bc875e88-d07c-472c-8ef4-4be80e510a87" providerId="ADAL" clId="{70663343-0306-4B13-8F24-104B9BCF1D93}" dt="2022-11-21T07:25:10.206" v="658" actId="2696"/>
        <pc:sldMkLst>
          <pc:docMk/>
          <pc:sldMk cId="4160169314" sldId="1381"/>
        </pc:sldMkLst>
      </pc:sldChg>
      <pc:sldChg chg="addSp delSp modSp new mod modClrScheme chgLayout">
        <pc:chgData name="Izaki, Fumiaki (Fumiaki.Izaki@yokogawa.com)" userId="bc875e88-d07c-472c-8ef4-4be80e510a87" providerId="ADAL" clId="{70663343-0306-4B13-8F24-104B9BCF1D93}" dt="2022-11-24T02:40:14.606" v="771" actId="20577"/>
        <pc:sldMkLst>
          <pc:docMk/>
          <pc:sldMk cId="3668875083" sldId="1382"/>
        </pc:sldMkLst>
        <pc:spChg chg="del mod ord">
          <ac:chgData name="Izaki, Fumiaki (Fumiaki.Izaki@yokogawa.com)" userId="bc875e88-d07c-472c-8ef4-4be80e510a87" providerId="ADAL" clId="{70663343-0306-4B13-8F24-104B9BCF1D93}" dt="2022-11-21T07:15:29.545" v="72" actId="700"/>
          <ac:spMkLst>
            <pc:docMk/>
            <pc:sldMk cId="3668875083" sldId="1382"/>
            <ac:spMk id="2" creationId="{6376D0CE-61FE-403D-A2DA-0F6ABDA00F9E}"/>
          </ac:spMkLst>
        </pc:spChg>
        <pc:spChg chg="mod ord">
          <ac:chgData name="Izaki, Fumiaki (Fumiaki.Izaki@yokogawa.com)" userId="bc875e88-d07c-472c-8ef4-4be80e510a87" providerId="ADAL" clId="{70663343-0306-4B13-8F24-104B9BCF1D93}" dt="2022-11-21T07:15:29.545" v="72" actId="700"/>
          <ac:spMkLst>
            <pc:docMk/>
            <pc:sldMk cId="3668875083" sldId="1382"/>
            <ac:spMk id="3" creationId="{B7F5B6F1-17A5-4324-A2D5-D28503046F39}"/>
          </ac:spMkLst>
        </pc:spChg>
        <pc:spChg chg="add mod ord">
          <ac:chgData name="Izaki, Fumiaki (Fumiaki.Izaki@yokogawa.com)" userId="bc875e88-d07c-472c-8ef4-4be80e510a87" providerId="ADAL" clId="{70663343-0306-4B13-8F24-104B9BCF1D93}" dt="2022-11-21T07:15:53.400" v="124" actId="20577"/>
          <ac:spMkLst>
            <pc:docMk/>
            <pc:sldMk cId="3668875083" sldId="1382"/>
            <ac:spMk id="4" creationId="{D75CAFE9-2B36-47E7-81A3-4570CADC9E83}"/>
          </ac:spMkLst>
        </pc:spChg>
        <pc:spChg chg="add mod ord">
          <ac:chgData name="Izaki, Fumiaki (Fumiaki.Izaki@yokogawa.com)" userId="bc875e88-d07c-472c-8ef4-4be80e510a87" providerId="ADAL" clId="{70663343-0306-4B13-8F24-104B9BCF1D93}" dt="2022-11-24T02:40:14.606" v="771" actId="20577"/>
          <ac:spMkLst>
            <pc:docMk/>
            <pc:sldMk cId="3668875083" sldId="1382"/>
            <ac:spMk id="5" creationId="{55D1BB4F-43A1-48F2-A750-1017E4B0D84A}"/>
          </ac:spMkLst>
        </pc:spChg>
      </pc:sldChg>
      <pc:sldChg chg="addSp delSp modSp new del mod ord modClrScheme chgLayout">
        <pc:chgData name="Izaki, Fumiaki (Fumiaki.Izaki@yokogawa.com)" userId="bc875e88-d07c-472c-8ef4-4be80e510a87" providerId="ADAL" clId="{70663343-0306-4B13-8F24-104B9BCF1D93}" dt="2022-11-24T04:34:26.489" v="791" actId="47"/>
        <pc:sldMkLst>
          <pc:docMk/>
          <pc:sldMk cId="4216945667" sldId="1383"/>
        </pc:sldMkLst>
        <pc:spChg chg="del mod ord">
          <ac:chgData name="Izaki, Fumiaki (Fumiaki.Izaki@yokogawa.com)" userId="bc875e88-d07c-472c-8ef4-4be80e510a87" providerId="ADAL" clId="{70663343-0306-4B13-8F24-104B9BCF1D93}" dt="2022-11-21T07:22:51.981" v="546" actId="700"/>
          <ac:spMkLst>
            <pc:docMk/>
            <pc:sldMk cId="4216945667" sldId="1383"/>
            <ac:spMk id="2" creationId="{C1AAD004-AE84-495E-9EE3-80CF24B12FAD}"/>
          </ac:spMkLst>
        </pc:spChg>
        <pc:spChg chg="mod ord">
          <ac:chgData name="Izaki, Fumiaki (Fumiaki.Izaki@yokogawa.com)" userId="bc875e88-d07c-472c-8ef4-4be80e510a87" providerId="ADAL" clId="{70663343-0306-4B13-8F24-104B9BCF1D93}" dt="2022-11-21T07:22:51.981" v="546" actId="700"/>
          <ac:spMkLst>
            <pc:docMk/>
            <pc:sldMk cId="4216945667" sldId="1383"/>
            <ac:spMk id="3" creationId="{AB805547-7D52-49E9-97DF-488F7EAD1D57}"/>
          </ac:spMkLst>
        </pc:spChg>
        <pc:spChg chg="del mod ord">
          <ac:chgData name="Izaki, Fumiaki (Fumiaki.Izaki@yokogawa.com)" userId="bc875e88-d07c-472c-8ef4-4be80e510a87" providerId="ADAL" clId="{70663343-0306-4B13-8F24-104B9BCF1D93}" dt="2022-11-21T07:22:51.981" v="546" actId="700"/>
          <ac:spMkLst>
            <pc:docMk/>
            <pc:sldMk cId="4216945667" sldId="1383"/>
            <ac:spMk id="4" creationId="{202CF6B8-C0EE-4E57-83CD-E7D4787C67D7}"/>
          </ac:spMkLst>
        </pc:spChg>
        <pc:spChg chg="add mod ord">
          <ac:chgData name="Izaki, Fumiaki (Fumiaki.Izaki@yokogawa.com)" userId="bc875e88-d07c-472c-8ef4-4be80e510a87" providerId="ADAL" clId="{70663343-0306-4B13-8F24-104B9BCF1D93}" dt="2022-11-21T07:24:38.574" v="657" actId="20577"/>
          <ac:spMkLst>
            <pc:docMk/>
            <pc:sldMk cId="4216945667" sldId="1383"/>
            <ac:spMk id="5" creationId="{92F2A294-80E3-4898-B410-F27D8682B6AC}"/>
          </ac:spMkLst>
        </pc:spChg>
        <pc:spChg chg="add mod ord">
          <ac:chgData name="Izaki, Fumiaki (Fumiaki.Izaki@yokogawa.com)" userId="bc875e88-d07c-472c-8ef4-4be80e510a87" providerId="ADAL" clId="{70663343-0306-4B13-8F24-104B9BCF1D93}" dt="2022-11-21T07:22:51.981" v="546" actId="700"/>
          <ac:spMkLst>
            <pc:docMk/>
            <pc:sldMk cId="4216945667" sldId="1383"/>
            <ac:spMk id="6" creationId="{DAC70890-1DC2-4385-AB8F-E85119135D02}"/>
          </ac:spMkLst>
        </pc:spChg>
      </pc:sldChg>
      <pc:sldChg chg="addSp delSp modSp new del mod">
        <pc:chgData name="Izaki, Fumiaki (Fumiaki.Izaki@yokogawa.com)" userId="bc875e88-d07c-472c-8ef4-4be80e510a87" providerId="ADAL" clId="{70663343-0306-4B13-8F24-104B9BCF1D93}" dt="2022-11-24T04:22:59.660" v="774" actId="47"/>
        <pc:sldMkLst>
          <pc:docMk/>
          <pc:sldMk cId="3678495789" sldId="1384"/>
        </pc:sldMkLst>
        <pc:spChg chg="del mod">
          <ac:chgData name="Izaki, Fumiaki (Fumiaki.Izaki@yokogawa.com)" userId="bc875e88-d07c-472c-8ef4-4be80e510a87" providerId="ADAL" clId="{70663343-0306-4B13-8F24-104B9BCF1D93}" dt="2022-11-24T04:16:37.960" v="773" actId="478"/>
          <ac:spMkLst>
            <pc:docMk/>
            <pc:sldMk cId="3678495789" sldId="1384"/>
            <ac:spMk id="4" creationId="{38181862-4402-4FD5-8FB3-B7C79936217C}"/>
          </ac:spMkLst>
        </pc:spChg>
        <pc:spChg chg="add mod">
          <ac:chgData name="Izaki, Fumiaki (Fumiaki.Izaki@yokogawa.com)" userId="bc875e88-d07c-472c-8ef4-4be80e510a87" providerId="ADAL" clId="{70663343-0306-4B13-8F24-104B9BCF1D93}" dt="2022-11-24T04:16:37.960" v="773" actId="478"/>
          <ac:spMkLst>
            <pc:docMk/>
            <pc:sldMk cId="3678495789" sldId="1384"/>
            <ac:spMk id="6" creationId="{01ED13B3-6271-42C6-9251-13F33D23CCB8}"/>
          </ac:spMkLst>
        </pc:spChg>
      </pc:sldChg>
      <pc:sldChg chg="modSp mod">
        <pc:chgData name="Izaki, Fumiaki (Fumiaki.Izaki@yokogawa.com)" userId="bc875e88-d07c-472c-8ef4-4be80e510a87" providerId="ADAL" clId="{70663343-0306-4B13-8F24-104B9BCF1D93}" dt="2022-11-21T07:26:26.903" v="666" actId="207"/>
        <pc:sldMkLst>
          <pc:docMk/>
          <pc:sldMk cId="1797249376" sldId="1385"/>
        </pc:sldMkLst>
        <pc:spChg chg="mod">
          <ac:chgData name="Izaki, Fumiaki (Fumiaki.Izaki@yokogawa.com)" userId="bc875e88-d07c-472c-8ef4-4be80e510a87" providerId="ADAL" clId="{70663343-0306-4B13-8F24-104B9BCF1D93}" dt="2022-11-21T07:26:26.903" v="666" actId="207"/>
          <ac:spMkLst>
            <pc:docMk/>
            <pc:sldMk cId="1797249376" sldId="1385"/>
            <ac:spMk id="4" creationId="{0EF3C89F-E7EE-4DDB-A8B5-878AB2D56589}"/>
          </ac:spMkLst>
        </pc:spChg>
      </pc:sldChg>
      <pc:sldChg chg="modSp mod">
        <pc:chgData name="Izaki, Fumiaki (Fumiaki.Izaki@yokogawa.com)" userId="bc875e88-d07c-472c-8ef4-4be80e510a87" providerId="ADAL" clId="{70663343-0306-4B13-8F24-104B9BCF1D93}" dt="2022-11-21T07:26:17.767" v="665" actId="207"/>
        <pc:sldMkLst>
          <pc:docMk/>
          <pc:sldMk cId="1378435355" sldId="1386"/>
        </pc:sldMkLst>
        <pc:spChg chg="mod">
          <ac:chgData name="Izaki, Fumiaki (Fumiaki.Izaki@yokogawa.com)" userId="bc875e88-d07c-472c-8ef4-4be80e510a87" providerId="ADAL" clId="{70663343-0306-4B13-8F24-104B9BCF1D93}" dt="2022-11-21T07:26:17.767" v="665" actId="207"/>
          <ac:spMkLst>
            <pc:docMk/>
            <pc:sldMk cId="1378435355" sldId="1386"/>
            <ac:spMk id="4" creationId="{0EF3C89F-E7EE-4DDB-A8B5-878AB2D56589}"/>
          </ac:spMkLst>
        </pc:spChg>
      </pc:sldChg>
      <pc:sldChg chg="del">
        <pc:chgData name="Izaki, Fumiaki (Fumiaki.Izaki@yokogawa.com)" userId="bc875e88-d07c-472c-8ef4-4be80e510a87" providerId="ADAL" clId="{70663343-0306-4B13-8F24-104B9BCF1D93}" dt="2022-11-24T05:09:09.460" v="1759" actId="47"/>
        <pc:sldMkLst>
          <pc:docMk/>
          <pc:sldMk cId="2000822823" sldId="1442"/>
        </pc:sldMkLst>
      </pc:sldChg>
      <pc:sldChg chg="modSp mod modNotesTx">
        <pc:chgData name="Izaki, Fumiaki (Fumiaki.Izaki@yokogawa.com)" userId="bc875e88-d07c-472c-8ef4-4be80e510a87" providerId="ADAL" clId="{70663343-0306-4B13-8F24-104B9BCF1D93}" dt="2022-11-24T04:51:03.926" v="1308" actId="20577"/>
        <pc:sldMkLst>
          <pc:docMk/>
          <pc:sldMk cId="1981262514" sldId="1455"/>
        </pc:sldMkLst>
        <pc:spChg chg="mod">
          <ac:chgData name="Izaki, Fumiaki (Fumiaki.Izaki@yokogawa.com)" userId="bc875e88-d07c-472c-8ef4-4be80e510a87" providerId="ADAL" clId="{70663343-0306-4B13-8F24-104B9BCF1D93}" dt="2022-11-24T04:50:40.492" v="1299" actId="20577"/>
          <ac:spMkLst>
            <pc:docMk/>
            <pc:sldMk cId="1981262514" sldId="1455"/>
            <ac:spMk id="2" creationId="{AF54A0A5-239C-4989-957C-4EBC11FE6C20}"/>
          </ac:spMkLst>
        </pc:spChg>
      </pc:sldChg>
      <pc:sldChg chg="add">
        <pc:chgData name="Izaki, Fumiaki (Fumiaki.Izaki@yokogawa.com)" userId="bc875e88-d07c-472c-8ef4-4be80e510a87" providerId="ADAL" clId="{70663343-0306-4B13-8F24-104B9BCF1D93}" dt="2022-11-24T04:29:25.813" v="782"/>
        <pc:sldMkLst>
          <pc:docMk/>
          <pc:sldMk cId="3369080024" sldId="1456"/>
        </pc:sldMkLst>
      </pc:sldChg>
      <pc:sldChg chg="modSp mod modNotesTx">
        <pc:chgData name="Izaki, Fumiaki (Fumiaki.Izaki@yokogawa.com)" userId="bc875e88-d07c-472c-8ef4-4be80e510a87" providerId="ADAL" clId="{70663343-0306-4B13-8F24-104B9BCF1D93}" dt="2022-11-24T04:51:07.348" v="1309" actId="20577"/>
        <pc:sldMkLst>
          <pc:docMk/>
          <pc:sldMk cId="3127721218" sldId="1459"/>
        </pc:sldMkLst>
        <pc:spChg chg="mod">
          <ac:chgData name="Izaki, Fumiaki (Fumiaki.Izaki@yokogawa.com)" userId="bc875e88-d07c-472c-8ef4-4be80e510a87" providerId="ADAL" clId="{70663343-0306-4B13-8F24-104B9BCF1D93}" dt="2022-11-24T04:50:49.923" v="1307" actId="20577"/>
          <ac:spMkLst>
            <pc:docMk/>
            <pc:sldMk cId="3127721218" sldId="1459"/>
            <ac:spMk id="2" creationId="{06A72519-7817-496F-A8E2-83C9425BDB9A}"/>
          </ac:spMkLst>
        </pc:spChg>
      </pc:sldChg>
      <pc:sldChg chg="modSp mod modNotesTx">
        <pc:chgData name="Izaki, Fumiaki (Fumiaki.Izaki@yokogawa.com)" userId="bc875e88-d07c-472c-8ef4-4be80e510a87" providerId="ADAL" clId="{70663343-0306-4B13-8F24-104B9BCF1D93}" dt="2022-11-25T03:06:26.825" v="8237" actId="20577"/>
        <pc:sldMkLst>
          <pc:docMk/>
          <pc:sldMk cId="981119777" sldId="1460"/>
        </pc:sldMkLst>
        <pc:spChg chg="mod">
          <ac:chgData name="Izaki, Fumiaki (Fumiaki.Izaki@yokogawa.com)" userId="bc875e88-d07c-472c-8ef4-4be80e510a87" providerId="ADAL" clId="{70663343-0306-4B13-8F24-104B9BCF1D93}" dt="2022-11-24T05:01:43.957" v="1647" actId="20577"/>
          <ac:spMkLst>
            <pc:docMk/>
            <pc:sldMk cId="981119777" sldId="1460"/>
            <ac:spMk id="2" creationId="{110BAC62-9A72-45A6-85FA-BE60BEB66B76}"/>
          </ac:spMkLst>
        </pc:spChg>
        <pc:spChg chg="mod">
          <ac:chgData name="Izaki, Fumiaki (Fumiaki.Izaki@yokogawa.com)" userId="bc875e88-d07c-472c-8ef4-4be80e510a87" providerId="ADAL" clId="{70663343-0306-4B13-8F24-104B9BCF1D93}" dt="2022-11-24T04:51:51.814" v="1334" actId="20577"/>
          <ac:spMkLst>
            <pc:docMk/>
            <pc:sldMk cId="981119777" sldId="1460"/>
            <ac:spMk id="4" creationId="{F60FAFA8-4E9E-4737-BFC5-D764829E4191}"/>
          </ac:spMkLst>
        </pc:spChg>
        <pc:spChg chg="mod">
          <ac:chgData name="Izaki, Fumiaki (Fumiaki.Izaki@yokogawa.com)" userId="bc875e88-d07c-472c-8ef4-4be80e510a87" providerId="ADAL" clId="{70663343-0306-4B13-8F24-104B9BCF1D93}" dt="2022-11-25T03:06:26.825" v="8237" actId="20577"/>
          <ac:spMkLst>
            <pc:docMk/>
            <pc:sldMk cId="981119777" sldId="1460"/>
            <ac:spMk id="10" creationId="{6228BF08-19A3-49AC-8635-255365F34E81}"/>
          </ac:spMkLst>
        </pc:spChg>
        <pc:spChg chg="mod">
          <ac:chgData name="Izaki, Fumiaki (Fumiaki.Izaki@yokogawa.com)" userId="bc875e88-d07c-472c-8ef4-4be80e510a87" providerId="ADAL" clId="{70663343-0306-4B13-8F24-104B9BCF1D93}" dt="2022-11-24T04:53:07.750" v="1419" actId="20577"/>
          <ac:spMkLst>
            <pc:docMk/>
            <pc:sldMk cId="981119777" sldId="1460"/>
            <ac:spMk id="13" creationId="{1C6044F1-5E45-46AD-93D6-40CB93C8BC8D}"/>
          </ac:spMkLst>
        </pc:spChg>
      </pc:sldChg>
      <pc:sldChg chg="modSp del mod">
        <pc:chgData name="Izaki, Fumiaki (Fumiaki.Izaki@yokogawa.com)" userId="bc875e88-d07c-472c-8ef4-4be80e510a87" providerId="ADAL" clId="{70663343-0306-4B13-8F24-104B9BCF1D93}" dt="2022-11-24T04:39:16.494" v="1146" actId="47"/>
        <pc:sldMkLst>
          <pc:docMk/>
          <pc:sldMk cId="1208092934" sldId="1465"/>
        </pc:sldMkLst>
        <pc:spChg chg="mod">
          <ac:chgData name="Izaki, Fumiaki (Fumiaki.Izaki@yokogawa.com)" userId="bc875e88-d07c-472c-8ef4-4be80e510a87" providerId="ADAL" clId="{70663343-0306-4B13-8F24-104B9BCF1D93}" dt="2022-11-24T04:39:09.162" v="1145" actId="20577"/>
          <ac:spMkLst>
            <pc:docMk/>
            <pc:sldMk cId="1208092934" sldId="1465"/>
            <ac:spMk id="2" creationId="{AC3FE546-0AEC-4166-9CAA-A41ABEBC515F}"/>
          </ac:spMkLst>
        </pc:spChg>
      </pc:sldChg>
      <pc:sldChg chg="modSp mod modNotesTx">
        <pc:chgData name="Izaki, Fumiaki (Fumiaki.Izaki@yokogawa.com)" userId="bc875e88-d07c-472c-8ef4-4be80e510a87" providerId="ADAL" clId="{70663343-0306-4B13-8F24-104B9BCF1D93}" dt="2022-11-24T04:53:35.379" v="1427" actId="20577"/>
        <pc:sldMkLst>
          <pc:docMk/>
          <pc:sldMk cId="1153216315" sldId="1477"/>
        </pc:sldMkLst>
        <pc:spChg chg="mod">
          <ac:chgData name="Izaki, Fumiaki (Fumiaki.Izaki@yokogawa.com)" userId="bc875e88-d07c-472c-8ef4-4be80e510a87" providerId="ADAL" clId="{70663343-0306-4B13-8F24-104B9BCF1D93}" dt="2022-11-24T04:53:35.379" v="1427" actId="20577"/>
          <ac:spMkLst>
            <pc:docMk/>
            <pc:sldMk cId="1153216315" sldId="1477"/>
            <ac:spMk id="2" creationId="{110BAC62-9A72-45A6-85FA-BE60BEB66B76}"/>
          </ac:spMkLst>
        </pc:spChg>
      </pc:sldChg>
      <pc:sldChg chg="addSp delSp modSp mod modNotesTx">
        <pc:chgData name="Izaki, Fumiaki (Fumiaki.Izaki@yokogawa.com)" userId="bc875e88-d07c-472c-8ef4-4be80e510a87" providerId="ADAL" clId="{70663343-0306-4B13-8F24-104B9BCF1D93}" dt="2022-11-25T03:06:52.689" v="8261" actId="20577"/>
        <pc:sldMkLst>
          <pc:docMk/>
          <pc:sldMk cId="1651580434" sldId="1478"/>
        </pc:sldMkLst>
        <pc:spChg chg="mod">
          <ac:chgData name="Izaki, Fumiaki (Fumiaki.Izaki@yokogawa.com)" userId="bc875e88-d07c-472c-8ef4-4be80e510a87" providerId="ADAL" clId="{70663343-0306-4B13-8F24-104B9BCF1D93}" dt="2022-11-25T03:06:52.689" v="8261" actId="20577"/>
          <ac:spMkLst>
            <pc:docMk/>
            <pc:sldMk cId="1651580434" sldId="1478"/>
            <ac:spMk id="2" creationId="{AC3FE546-0AEC-4166-9CAA-A41ABEBC515F}"/>
          </ac:spMkLst>
        </pc:spChg>
        <pc:spChg chg="del">
          <ac:chgData name="Izaki, Fumiaki (Fumiaki.Izaki@yokogawa.com)" userId="bc875e88-d07c-472c-8ef4-4be80e510a87" providerId="ADAL" clId="{70663343-0306-4B13-8F24-104B9BCF1D93}" dt="2022-11-24T04:55:02.611" v="1466" actId="478"/>
          <ac:spMkLst>
            <pc:docMk/>
            <pc:sldMk cId="1651580434" sldId="1478"/>
            <ac:spMk id="4" creationId="{6D64C92F-7942-4985-BF1D-BCB21A9E0FA6}"/>
          </ac:spMkLst>
        </pc:spChg>
        <pc:spChg chg="del">
          <ac:chgData name="Izaki, Fumiaki (Fumiaki.Izaki@yokogawa.com)" userId="bc875e88-d07c-472c-8ef4-4be80e510a87" providerId="ADAL" clId="{70663343-0306-4B13-8F24-104B9BCF1D93}" dt="2022-11-24T04:55:02.611" v="1466" actId="478"/>
          <ac:spMkLst>
            <pc:docMk/>
            <pc:sldMk cId="1651580434" sldId="1478"/>
            <ac:spMk id="5" creationId="{787947F9-C09A-4FDB-A4C1-8090377051BA}"/>
          </ac:spMkLst>
        </pc:spChg>
        <pc:spChg chg="del">
          <ac:chgData name="Izaki, Fumiaki (Fumiaki.Izaki@yokogawa.com)" userId="bc875e88-d07c-472c-8ef4-4be80e510a87" providerId="ADAL" clId="{70663343-0306-4B13-8F24-104B9BCF1D93}" dt="2022-11-24T04:55:02.611" v="1466" actId="478"/>
          <ac:spMkLst>
            <pc:docMk/>
            <pc:sldMk cId="1651580434" sldId="1478"/>
            <ac:spMk id="6" creationId="{B1ED25A0-B5AF-4006-B71A-890819B1AA43}"/>
          </ac:spMkLst>
        </pc:spChg>
        <pc:spChg chg="del">
          <ac:chgData name="Izaki, Fumiaki (Fumiaki.Izaki@yokogawa.com)" userId="bc875e88-d07c-472c-8ef4-4be80e510a87" providerId="ADAL" clId="{70663343-0306-4B13-8F24-104B9BCF1D93}" dt="2022-11-24T04:55:02.611" v="1466" actId="478"/>
          <ac:spMkLst>
            <pc:docMk/>
            <pc:sldMk cId="1651580434" sldId="1478"/>
            <ac:spMk id="8" creationId="{89132F93-D432-426D-823F-2DE3AE3104D9}"/>
          </ac:spMkLst>
        </pc:spChg>
        <pc:spChg chg="del">
          <ac:chgData name="Izaki, Fumiaki (Fumiaki.Izaki@yokogawa.com)" userId="bc875e88-d07c-472c-8ef4-4be80e510a87" providerId="ADAL" clId="{70663343-0306-4B13-8F24-104B9BCF1D93}" dt="2022-11-24T04:55:02.611" v="1466" actId="478"/>
          <ac:spMkLst>
            <pc:docMk/>
            <pc:sldMk cId="1651580434" sldId="1478"/>
            <ac:spMk id="9" creationId="{93EBF285-5C97-4E0E-B445-3185B18615EC}"/>
          </ac:spMkLst>
        </pc:spChg>
        <pc:spChg chg="add del mod">
          <ac:chgData name="Izaki, Fumiaki (Fumiaki.Izaki@yokogawa.com)" userId="bc875e88-d07c-472c-8ef4-4be80e510a87" providerId="ADAL" clId="{70663343-0306-4B13-8F24-104B9BCF1D93}" dt="2022-11-24T04:55:05.691" v="1467" actId="478"/>
          <ac:spMkLst>
            <pc:docMk/>
            <pc:sldMk cId="1651580434" sldId="1478"/>
            <ac:spMk id="11" creationId="{9EFFB5FB-F844-4767-9001-82652EC542C0}"/>
          </ac:spMkLst>
        </pc:spChg>
        <pc:spChg chg="del">
          <ac:chgData name="Izaki, Fumiaki (Fumiaki.Izaki@yokogawa.com)" userId="bc875e88-d07c-472c-8ef4-4be80e510a87" providerId="ADAL" clId="{70663343-0306-4B13-8F24-104B9BCF1D93}" dt="2022-11-24T04:55:02.611" v="1466" actId="478"/>
          <ac:spMkLst>
            <pc:docMk/>
            <pc:sldMk cId="1651580434" sldId="1478"/>
            <ac:spMk id="34" creationId="{E630074B-EABF-48AD-A0D4-BEA21ADA9AF6}"/>
          </ac:spMkLst>
        </pc:spChg>
        <pc:spChg chg="del">
          <ac:chgData name="Izaki, Fumiaki (Fumiaki.Izaki@yokogawa.com)" userId="bc875e88-d07c-472c-8ef4-4be80e510a87" providerId="ADAL" clId="{70663343-0306-4B13-8F24-104B9BCF1D93}" dt="2022-11-24T04:55:02.611" v="1466" actId="478"/>
          <ac:spMkLst>
            <pc:docMk/>
            <pc:sldMk cId="1651580434" sldId="1478"/>
            <ac:spMk id="35" creationId="{3246487D-FE8B-4255-966F-E39DF97AEC87}"/>
          </ac:spMkLst>
        </pc:spChg>
        <pc:spChg chg="del">
          <ac:chgData name="Izaki, Fumiaki (Fumiaki.Izaki@yokogawa.com)" userId="bc875e88-d07c-472c-8ef4-4be80e510a87" providerId="ADAL" clId="{70663343-0306-4B13-8F24-104B9BCF1D93}" dt="2022-11-24T04:55:02.611" v="1466" actId="478"/>
          <ac:spMkLst>
            <pc:docMk/>
            <pc:sldMk cId="1651580434" sldId="1478"/>
            <ac:spMk id="36" creationId="{5F21FEC9-84EA-400C-BE74-2A3393BC0484}"/>
          </ac:spMkLst>
        </pc:spChg>
        <pc:spChg chg="del">
          <ac:chgData name="Izaki, Fumiaki (Fumiaki.Izaki@yokogawa.com)" userId="bc875e88-d07c-472c-8ef4-4be80e510a87" providerId="ADAL" clId="{70663343-0306-4B13-8F24-104B9BCF1D93}" dt="2022-11-24T04:55:02.611" v="1466" actId="478"/>
          <ac:spMkLst>
            <pc:docMk/>
            <pc:sldMk cId="1651580434" sldId="1478"/>
            <ac:spMk id="37" creationId="{12602DB5-7181-434B-BA6C-A05021B35ED1}"/>
          </ac:spMkLst>
        </pc:spChg>
        <pc:spChg chg="del">
          <ac:chgData name="Izaki, Fumiaki (Fumiaki.Izaki@yokogawa.com)" userId="bc875e88-d07c-472c-8ef4-4be80e510a87" providerId="ADAL" clId="{70663343-0306-4B13-8F24-104B9BCF1D93}" dt="2022-11-24T04:55:02.611" v="1466" actId="478"/>
          <ac:spMkLst>
            <pc:docMk/>
            <pc:sldMk cId="1651580434" sldId="1478"/>
            <ac:spMk id="38" creationId="{F46C365A-9FEF-46BB-9E66-7FFE12F4F2DF}"/>
          </ac:spMkLst>
        </pc:spChg>
        <pc:spChg chg="del">
          <ac:chgData name="Izaki, Fumiaki (Fumiaki.Izaki@yokogawa.com)" userId="bc875e88-d07c-472c-8ef4-4be80e510a87" providerId="ADAL" clId="{70663343-0306-4B13-8F24-104B9BCF1D93}" dt="2022-11-24T04:55:02.611" v="1466" actId="478"/>
          <ac:spMkLst>
            <pc:docMk/>
            <pc:sldMk cId="1651580434" sldId="1478"/>
            <ac:spMk id="39" creationId="{ABD44859-38D4-4CE4-8E86-0EAC404E8B5F}"/>
          </ac:spMkLst>
        </pc:spChg>
        <pc:spChg chg="del">
          <ac:chgData name="Izaki, Fumiaki (Fumiaki.Izaki@yokogawa.com)" userId="bc875e88-d07c-472c-8ef4-4be80e510a87" providerId="ADAL" clId="{70663343-0306-4B13-8F24-104B9BCF1D93}" dt="2022-11-24T04:55:02.611" v="1466" actId="478"/>
          <ac:spMkLst>
            <pc:docMk/>
            <pc:sldMk cId="1651580434" sldId="1478"/>
            <ac:spMk id="44" creationId="{9D04A5F1-6FE1-45A4-B70F-DA7E917748A1}"/>
          </ac:spMkLst>
        </pc:spChg>
        <pc:spChg chg="del">
          <ac:chgData name="Izaki, Fumiaki (Fumiaki.Izaki@yokogawa.com)" userId="bc875e88-d07c-472c-8ef4-4be80e510a87" providerId="ADAL" clId="{70663343-0306-4B13-8F24-104B9BCF1D93}" dt="2022-11-24T04:55:02.611" v="1466" actId="478"/>
          <ac:spMkLst>
            <pc:docMk/>
            <pc:sldMk cId="1651580434" sldId="1478"/>
            <ac:spMk id="45" creationId="{42F6A258-2D60-48DE-A4D5-6D5685194FEE}"/>
          </ac:spMkLst>
        </pc:spChg>
        <pc:spChg chg="del">
          <ac:chgData name="Izaki, Fumiaki (Fumiaki.Izaki@yokogawa.com)" userId="bc875e88-d07c-472c-8ef4-4be80e510a87" providerId="ADAL" clId="{70663343-0306-4B13-8F24-104B9BCF1D93}" dt="2022-11-24T04:55:02.611" v="1466" actId="478"/>
          <ac:spMkLst>
            <pc:docMk/>
            <pc:sldMk cId="1651580434" sldId="1478"/>
            <ac:spMk id="46" creationId="{6570BC43-55B5-4317-9EE8-B578B1F14F56}"/>
          </ac:spMkLst>
        </pc:spChg>
        <pc:spChg chg="del">
          <ac:chgData name="Izaki, Fumiaki (Fumiaki.Izaki@yokogawa.com)" userId="bc875e88-d07c-472c-8ef4-4be80e510a87" providerId="ADAL" clId="{70663343-0306-4B13-8F24-104B9BCF1D93}" dt="2022-11-24T04:55:02.611" v="1466" actId="478"/>
          <ac:spMkLst>
            <pc:docMk/>
            <pc:sldMk cId="1651580434" sldId="1478"/>
            <ac:spMk id="47" creationId="{D12B23EE-4F76-4668-A869-4F39790D87FC}"/>
          </ac:spMkLst>
        </pc:spChg>
        <pc:spChg chg="del">
          <ac:chgData name="Izaki, Fumiaki (Fumiaki.Izaki@yokogawa.com)" userId="bc875e88-d07c-472c-8ef4-4be80e510a87" providerId="ADAL" clId="{70663343-0306-4B13-8F24-104B9BCF1D93}" dt="2022-11-24T04:55:02.611" v="1466" actId="478"/>
          <ac:spMkLst>
            <pc:docMk/>
            <pc:sldMk cId="1651580434" sldId="1478"/>
            <ac:spMk id="48" creationId="{E71BAD49-BB5D-42FD-99E2-1D9D914EC0E1}"/>
          </ac:spMkLst>
        </pc:spChg>
        <pc:spChg chg="del">
          <ac:chgData name="Izaki, Fumiaki (Fumiaki.Izaki@yokogawa.com)" userId="bc875e88-d07c-472c-8ef4-4be80e510a87" providerId="ADAL" clId="{70663343-0306-4B13-8F24-104B9BCF1D93}" dt="2022-11-24T04:55:02.611" v="1466" actId="478"/>
          <ac:spMkLst>
            <pc:docMk/>
            <pc:sldMk cId="1651580434" sldId="1478"/>
            <ac:spMk id="49" creationId="{4C5AB36B-4B3D-43CF-A8F2-725B36DFF846}"/>
          </ac:spMkLst>
        </pc:spChg>
        <pc:spChg chg="del">
          <ac:chgData name="Izaki, Fumiaki (Fumiaki.Izaki@yokogawa.com)" userId="bc875e88-d07c-472c-8ef4-4be80e510a87" providerId="ADAL" clId="{70663343-0306-4B13-8F24-104B9BCF1D93}" dt="2022-11-24T04:55:02.611" v="1466" actId="478"/>
          <ac:spMkLst>
            <pc:docMk/>
            <pc:sldMk cId="1651580434" sldId="1478"/>
            <ac:spMk id="50" creationId="{275094B7-E9ED-4344-A641-A757BE4FD6FB}"/>
          </ac:spMkLst>
        </pc:spChg>
        <pc:spChg chg="del">
          <ac:chgData name="Izaki, Fumiaki (Fumiaki.Izaki@yokogawa.com)" userId="bc875e88-d07c-472c-8ef4-4be80e510a87" providerId="ADAL" clId="{70663343-0306-4B13-8F24-104B9BCF1D93}" dt="2022-11-24T04:55:02.611" v="1466" actId="478"/>
          <ac:spMkLst>
            <pc:docMk/>
            <pc:sldMk cId="1651580434" sldId="1478"/>
            <ac:spMk id="51" creationId="{57C43B98-704A-448E-9095-57CE69A4BF40}"/>
          </ac:spMkLst>
        </pc:spChg>
        <pc:spChg chg="del">
          <ac:chgData name="Izaki, Fumiaki (Fumiaki.Izaki@yokogawa.com)" userId="bc875e88-d07c-472c-8ef4-4be80e510a87" providerId="ADAL" clId="{70663343-0306-4B13-8F24-104B9BCF1D93}" dt="2022-11-24T04:55:02.611" v="1466" actId="478"/>
          <ac:spMkLst>
            <pc:docMk/>
            <pc:sldMk cId="1651580434" sldId="1478"/>
            <ac:spMk id="52" creationId="{02760CB4-F6EC-4A0C-A711-62A7889306B9}"/>
          </ac:spMkLst>
        </pc:spChg>
        <pc:spChg chg="del">
          <ac:chgData name="Izaki, Fumiaki (Fumiaki.Izaki@yokogawa.com)" userId="bc875e88-d07c-472c-8ef4-4be80e510a87" providerId="ADAL" clId="{70663343-0306-4B13-8F24-104B9BCF1D93}" dt="2022-11-24T04:55:02.611" v="1466" actId="478"/>
          <ac:spMkLst>
            <pc:docMk/>
            <pc:sldMk cId="1651580434" sldId="1478"/>
            <ac:spMk id="53" creationId="{EAAC4CE3-8A6B-4E6F-BF98-C3A397505E40}"/>
          </ac:spMkLst>
        </pc:spChg>
        <pc:spChg chg="del">
          <ac:chgData name="Izaki, Fumiaki (Fumiaki.Izaki@yokogawa.com)" userId="bc875e88-d07c-472c-8ef4-4be80e510a87" providerId="ADAL" clId="{70663343-0306-4B13-8F24-104B9BCF1D93}" dt="2022-11-24T04:55:02.611" v="1466" actId="478"/>
          <ac:spMkLst>
            <pc:docMk/>
            <pc:sldMk cId="1651580434" sldId="1478"/>
            <ac:spMk id="54" creationId="{AF0A8C3A-ABB4-416F-A218-8B0266B22474}"/>
          </ac:spMkLst>
        </pc:spChg>
        <pc:spChg chg="del">
          <ac:chgData name="Izaki, Fumiaki (Fumiaki.Izaki@yokogawa.com)" userId="bc875e88-d07c-472c-8ef4-4be80e510a87" providerId="ADAL" clId="{70663343-0306-4B13-8F24-104B9BCF1D93}" dt="2022-11-24T04:55:02.611" v="1466" actId="478"/>
          <ac:spMkLst>
            <pc:docMk/>
            <pc:sldMk cId="1651580434" sldId="1478"/>
            <ac:spMk id="55" creationId="{8AA09B1E-28E8-4F3B-B372-11B97A6D0527}"/>
          </ac:spMkLst>
        </pc:spChg>
        <pc:spChg chg="del">
          <ac:chgData name="Izaki, Fumiaki (Fumiaki.Izaki@yokogawa.com)" userId="bc875e88-d07c-472c-8ef4-4be80e510a87" providerId="ADAL" clId="{70663343-0306-4B13-8F24-104B9BCF1D93}" dt="2022-11-24T04:55:02.611" v="1466" actId="478"/>
          <ac:spMkLst>
            <pc:docMk/>
            <pc:sldMk cId="1651580434" sldId="1478"/>
            <ac:spMk id="56" creationId="{DCDFCFF2-B687-4E08-854F-904968536044}"/>
          </ac:spMkLst>
        </pc:spChg>
        <pc:spChg chg="del">
          <ac:chgData name="Izaki, Fumiaki (Fumiaki.Izaki@yokogawa.com)" userId="bc875e88-d07c-472c-8ef4-4be80e510a87" providerId="ADAL" clId="{70663343-0306-4B13-8F24-104B9BCF1D93}" dt="2022-11-24T04:55:02.611" v="1466" actId="478"/>
          <ac:spMkLst>
            <pc:docMk/>
            <pc:sldMk cId="1651580434" sldId="1478"/>
            <ac:spMk id="57" creationId="{9C301A38-B2A5-40D4-A33D-A5DC1F0F369E}"/>
          </ac:spMkLst>
        </pc:spChg>
        <pc:spChg chg="del">
          <ac:chgData name="Izaki, Fumiaki (Fumiaki.Izaki@yokogawa.com)" userId="bc875e88-d07c-472c-8ef4-4be80e510a87" providerId="ADAL" clId="{70663343-0306-4B13-8F24-104B9BCF1D93}" dt="2022-11-24T04:55:02.611" v="1466" actId="478"/>
          <ac:spMkLst>
            <pc:docMk/>
            <pc:sldMk cId="1651580434" sldId="1478"/>
            <ac:spMk id="58" creationId="{48F4BF08-1CF5-42A4-845F-C1DDEC04AF44}"/>
          </ac:spMkLst>
        </pc:spChg>
        <pc:spChg chg="del">
          <ac:chgData name="Izaki, Fumiaki (Fumiaki.Izaki@yokogawa.com)" userId="bc875e88-d07c-472c-8ef4-4be80e510a87" providerId="ADAL" clId="{70663343-0306-4B13-8F24-104B9BCF1D93}" dt="2022-11-24T04:55:02.611" v="1466" actId="478"/>
          <ac:spMkLst>
            <pc:docMk/>
            <pc:sldMk cId="1651580434" sldId="1478"/>
            <ac:spMk id="59" creationId="{7E455595-3B06-4C97-9526-572F824D74B5}"/>
          </ac:spMkLst>
        </pc:spChg>
        <pc:spChg chg="del">
          <ac:chgData name="Izaki, Fumiaki (Fumiaki.Izaki@yokogawa.com)" userId="bc875e88-d07c-472c-8ef4-4be80e510a87" providerId="ADAL" clId="{70663343-0306-4B13-8F24-104B9BCF1D93}" dt="2022-11-24T04:55:02.611" v="1466" actId="478"/>
          <ac:spMkLst>
            <pc:docMk/>
            <pc:sldMk cId="1651580434" sldId="1478"/>
            <ac:spMk id="61" creationId="{46DEFA1E-60FF-4F18-A332-AFAA6EE053C0}"/>
          </ac:spMkLst>
        </pc:spChg>
        <pc:spChg chg="del">
          <ac:chgData name="Izaki, Fumiaki (Fumiaki.Izaki@yokogawa.com)" userId="bc875e88-d07c-472c-8ef4-4be80e510a87" providerId="ADAL" clId="{70663343-0306-4B13-8F24-104B9BCF1D93}" dt="2022-11-24T04:55:02.611" v="1466" actId="478"/>
          <ac:spMkLst>
            <pc:docMk/>
            <pc:sldMk cId="1651580434" sldId="1478"/>
            <ac:spMk id="70" creationId="{E4651039-38A9-40B6-AA45-A972C746DC11}"/>
          </ac:spMkLst>
        </pc:spChg>
        <pc:spChg chg="del">
          <ac:chgData name="Izaki, Fumiaki (Fumiaki.Izaki@yokogawa.com)" userId="bc875e88-d07c-472c-8ef4-4be80e510a87" providerId="ADAL" clId="{70663343-0306-4B13-8F24-104B9BCF1D93}" dt="2022-11-24T04:55:02.611" v="1466" actId="478"/>
          <ac:spMkLst>
            <pc:docMk/>
            <pc:sldMk cId="1651580434" sldId="1478"/>
            <ac:spMk id="71" creationId="{8AE9BC1C-A7B0-4452-824E-D9BFCE2E21A1}"/>
          </ac:spMkLst>
        </pc:spChg>
        <pc:spChg chg="del">
          <ac:chgData name="Izaki, Fumiaki (Fumiaki.Izaki@yokogawa.com)" userId="bc875e88-d07c-472c-8ef4-4be80e510a87" providerId="ADAL" clId="{70663343-0306-4B13-8F24-104B9BCF1D93}" dt="2022-11-24T04:55:02.611" v="1466" actId="478"/>
          <ac:spMkLst>
            <pc:docMk/>
            <pc:sldMk cId="1651580434" sldId="1478"/>
            <ac:spMk id="72" creationId="{6E563504-7204-4582-ADAE-DADC4F6689FB}"/>
          </ac:spMkLst>
        </pc:spChg>
        <pc:spChg chg="del">
          <ac:chgData name="Izaki, Fumiaki (Fumiaki.Izaki@yokogawa.com)" userId="bc875e88-d07c-472c-8ef4-4be80e510a87" providerId="ADAL" clId="{70663343-0306-4B13-8F24-104B9BCF1D93}" dt="2022-11-24T04:55:02.611" v="1466" actId="478"/>
          <ac:spMkLst>
            <pc:docMk/>
            <pc:sldMk cId="1651580434" sldId="1478"/>
            <ac:spMk id="73" creationId="{3A5D76F3-CC37-4E41-9CAD-435E97B512A3}"/>
          </ac:spMkLst>
        </pc:spChg>
        <pc:spChg chg="del">
          <ac:chgData name="Izaki, Fumiaki (Fumiaki.Izaki@yokogawa.com)" userId="bc875e88-d07c-472c-8ef4-4be80e510a87" providerId="ADAL" clId="{70663343-0306-4B13-8F24-104B9BCF1D93}" dt="2022-11-24T04:55:02.611" v="1466" actId="478"/>
          <ac:spMkLst>
            <pc:docMk/>
            <pc:sldMk cId="1651580434" sldId="1478"/>
            <ac:spMk id="74" creationId="{A0B85D97-2BDC-4BD7-B756-EDE3D72FE8D7}"/>
          </ac:spMkLst>
        </pc:spChg>
        <pc:spChg chg="del">
          <ac:chgData name="Izaki, Fumiaki (Fumiaki.Izaki@yokogawa.com)" userId="bc875e88-d07c-472c-8ef4-4be80e510a87" providerId="ADAL" clId="{70663343-0306-4B13-8F24-104B9BCF1D93}" dt="2022-11-24T04:55:02.611" v="1466" actId="478"/>
          <ac:spMkLst>
            <pc:docMk/>
            <pc:sldMk cId="1651580434" sldId="1478"/>
            <ac:spMk id="75" creationId="{2F60E09F-DD01-41A3-A047-FD89D685152E}"/>
          </ac:spMkLst>
        </pc:spChg>
        <pc:spChg chg="del">
          <ac:chgData name="Izaki, Fumiaki (Fumiaki.Izaki@yokogawa.com)" userId="bc875e88-d07c-472c-8ef4-4be80e510a87" providerId="ADAL" clId="{70663343-0306-4B13-8F24-104B9BCF1D93}" dt="2022-11-24T04:55:02.611" v="1466" actId="478"/>
          <ac:spMkLst>
            <pc:docMk/>
            <pc:sldMk cId="1651580434" sldId="1478"/>
            <ac:spMk id="76" creationId="{F60F15EE-9288-462E-BC4A-E1A64A10D89F}"/>
          </ac:spMkLst>
        </pc:spChg>
        <pc:spChg chg="del">
          <ac:chgData name="Izaki, Fumiaki (Fumiaki.Izaki@yokogawa.com)" userId="bc875e88-d07c-472c-8ef4-4be80e510a87" providerId="ADAL" clId="{70663343-0306-4B13-8F24-104B9BCF1D93}" dt="2022-11-24T04:55:02.611" v="1466" actId="478"/>
          <ac:spMkLst>
            <pc:docMk/>
            <pc:sldMk cId="1651580434" sldId="1478"/>
            <ac:spMk id="77" creationId="{69ECF0A7-B2FA-4CE9-84A6-5E9F23DC5022}"/>
          </ac:spMkLst>
        </pc:spChg>
        <pc:spChg chg="del">
          <ac:chgData name="Izaki, Fumiaki (Fumiaki.Izaki@yokogawa.com)" userId="bc875e88-d07c-472c-8ef4-4be80e510a87" providerId="ADAL" clId="{70663343-0306-4B13-8F24-104B9BCF1D93}" dt="2022-11-24T04:55:02.611" v="1466" actId="478"/>
          <ac:spMkLst>
            <pc:docMk/>
            <pc:sldMk cId="1651580434" sldId="1478"/>
            <ac:spMk id="78" creationId="{45F51C13-13FF-45E4-B65C-9ACAF04C40CF}"/>
          </ac:spMkLst>
        </pc:spChg>
        <pc:spChg chg="del">
          <ac:chgData name="Izaki, Fumiaki (Fumiaki.Izaki@yokogawa.com)" userId="bc875e88-d07c-472c-8ef4-4be80e510a87" providerId="ADAL" clId="{70663343-0306-4B13-8F24-104B9BCF1D93}" dt="2022-11-24T04:55:02.611" v="1466" actId="478"/>
          <ac:spMkLst>
            <pc:docMk/>
            <pc:sldMk cId="1651580434" sldId="1478"/>
            <ac:spMk id="79" creationId="{6A86C422-D56E-4B9D-923A-407EDB2B69E6}"/>
          </ac:spMkLst>
        </pc:spChg>
        <pc:spChg chg="del">
          <ac:chgData name="Izaki, Fumiaki (Fumiaki.Izaki@yokogawa.com)" userId="bc875e88-d07c-472c-8ef4-4be80e510a87" providerId="ADAL" clId="{70663343-0306-4B13-8F24-104B9BCF1D93}" dt="2022-11-24T04:55:02.611" v="1466" actId="478"/>
          <ac:spMkLst>
            <pc:docMk/>
            <pc:sldMk cId="1651580434" sldId="1478"/>
            <ac:spMk id="80" creationId="{C755CC29-79F2-46D0-9E37-58F531A09092}"/>
          </ac:spMkLst>
        </pc:spChg>
        <pc:spChg chg="del">
          <ac:chgData name="Izaki, Fumiaki (Fumiaki.Izaki@yokogawa.com)" userId="bc875e88-d07c-472c-8ef4-4be80e510a87" providerId="ADAL" clId="{70663343-0306-4B13-8F24-104B9BCF1D93}" dt="2022-11-24T04:55:02.611" v="1466" actId="478"/>
          <ac:spMkLst>
            <pc:docMk/>
            <pc:sldMk cId="1651580434" sldId="1478"/>
            <ac:spMk id="81" creationId="{1988CC76-9B3B-414C-BA1C-74F7FAEB2323}"/>
          </ac:spMkLst>
        </pc:spChg>
        <pc:spChg chg="del">
          <ac:chgData name="Izaki, Fumiaki (Fumiaki.Izaki@yokogawa.com)" userId="bc875e88-d07c-472c-8ef4-4be80e510a87" providerId="ADAL" clId="{70663343-0306-4B13-8F24-104B9BCF1D93}" dt="2022-11-24T04:55:02.611" v="1466" actId="478"/>
          <ac:spMkLst>
            <pc:docMk/>
            <pc:sldMk cId="1651580434" sldId="1478"/>
            <ac:spMk id="82" creationId="{D3163893-1A4C-491D-B8E9-C291B2E1FEEF}"/>
          </ac:spMkLst>
        </pc:spChg>
        <pc:spChg chg="del">
          <ac:chgData name="Izaki, Fumiaki (Fumiaki.Izaki@yokogawa.com)" userId="bc875e88-d07c-472c-8ef4-4be80e510a87" providerId="ADAL" clId="{70663343-0306-4B13-8F24-104B9BCF1D93}" dt="2022-11-24T04:55:02.611" v="1466" actId="478"/>
          <ac:spMkLst>
            <pc:docMk/>
            <pc:sldMk cId="1651580434" sldId="1478"/>
            <ac:spMk id="83" creationId="{81521B0B-9725-4E1E-905B-C0BEBDAECC0A}"/>
          </ac:spMkLst>
        </pc:spChg>
        <pc:spChg chg="del">
          <ac:chgData name="Izaki, Fumiaki (Fumiaki.Izaki@yokogawa.com)" userId="bc875e88-d07c-472c-8ef4-4be80e510a87" providerId="ADAL" clId="{70663343-0306-4B13-8F24-104B9BCF1D93}" dt="2022-11-24T04:55:02.611" v="1466" actId="478"/>
          <ac:spMkLst>
            <pc:docMk/>
            <pc:sldMk cId="1651580434" sldId="1478"/>
            <ac:spMk id="84" creationId="{9454E282-10BA-4507-AF55-2D3F803BC3C4}"/>
          </ac:spMkLst>
        </pc:spChg>
        <pc:spChg chg="del">
          <ac:chgData name="Izaki, Fumiaki (Fumiaki.Izaki@yokogawa.com)" userId="bc875e88-d07c-472c-8ef4-4be80e510a87" providerId="ADAL" clId="{70663343-0306-4B13-8F24-104B9BCF1D93}" dt="2022-11-24T04:55:02.611" v="1466" actId="478"/>
          <ac:spMkLst>
            <pc:docMk/>
            <pc:sldMk cId="1651580434" sldId="1478"/>
            <ac:spMk id="85" creationId="{8335249A-B793-4A80-A2BB-863BB1F6656E}"/>
          </ac:spMkLst>
        </pc:spChg>
        <pc:spChg chg="del">
          <ac:chgData name="Izaki, Fumiaki (Fumiaki.Izaki@yokogawa.com)" userId="bc875e88-d07c-472c-8ef4-4be80e510a87" providerId="ADAL" clId="{70663343-0306-4B13-8F24-104B9BCF1D93}" dt="2022-11-24T04:55:02.611" v="1466" actId="478"/>
          <ac:spMkLst>
            <pc:docMk/>
            <pc:sldMk cId="1651580434" sldId="1478"/>
            <ac:spMk id="86" creationId="{3A47B9C0-5A9F-408B-9FB1-9A59116401AF}"/>
          </ac:spMkLst>
        </pc:spChg>
        <pc:spChg chg="del">
          <ac:chgData name="Izaki, Fumiaki (Fumiaki.Izaki@yokogawa.com)" userId="bc875e88-d07c-472c-8ef4-4be80e510a87" providerId="ADAL" clId="{70663343-0306-4B13-8F24-104B9BCF1D93}" dt="2022-11-24T04:55:02.611" v="1466" actId="478"/>
          <ac:spMkLst>
            <pc:docMk/>
            <pc:sldMk cId="1651580434" sldId="1478"/>
            <ac:spMk id="89" creationId="{DBE7F2EA-257B-4161-9CF5-AFC4F6163852}"/>
          </ac:spMkLst>
        </pc:spChg>
        <pc:spChg chg="del">
          <ac:chgData name="Izaki, Fumiaki (Fumiaki.Izaki@yokogawa.com)" userId="bc875e88-d07c-472c-8ef4-4be80e510a87" providerId="ADAL" clId="{70663343-0306-4B13-8F24-104B9BCF1D93}" dt="2022-11-24T04:55:02.611" v="1466" actId="478"/>
          <ac:spMkLst>
            <pc:docMk/>
            <pc:sldMk cId="1651580434" sldId="1478"/>
            <ac:spMk id="90" creationId="{93E9E65D-671E-47AB-93BC-A3AB1BFFA282}"/>
          </ac:spMkLst>
        </pc:spChg>
        <pc:spChg chg="del">
          <ac:chgData name="Izaki, Fumiaki (Fumiaki.Izaki@yokogawa.com)" userId="bc875e88-d07c-472c-8ef4-4be80e510a87" providerId="ADAL" clId="{70663343-0306-4B13-8F24-104B9BCF1D93}" dt="2022-11-24T04:55:02.611" v="1466" actId="478"/>
          <ac:spMkLst>
            <pc:docMk/>
            <pc:sldMk cId="1651580434" sldId="1478"/>
            <ac:spMk id="91" creationId="{1DF03FCF-5C9B-47FE-B63F-5F6F242926A4}"/>
          </ac:spMkLst>
        </pc:spChg>
        <pc:spChg chg="del">
          <ac:chgData name="Izaki, Fumiaki (Fumiaki.Izaki@yokogawa.com)" userId="bc875e88-d07c-472c-8ef4-4be80e510a87" providerId="ADAL" clId="{70663343-0306-4B13-8F24-104B9BCF1D93}" dt="2022-11-24T04:55:02.611" v="1466" actId="478"/>
          <ac:spMkLst>
            <pc:docMk/>
            <pc:sldMk cId="1651580434" sldId="1478"/>
            <ac:spMk id="92" creationId="{03FAF739-E48A-4E3C-94E8-3EC515807F87}"/>
          </ac:spMkLst>
        </pc:spChg>
        <pc:spChg chg="del">
          <ac:chgData name="Izaki, Fumiaki (Fumiaki.Izaki@yokogawa.com)" userId="bc875e88-d07c-472c-8ef4-4be80e510a87" providerId="ADAL" clId="{70663343-0306-4B13-8F24-104B9BCF1D93}" dt="2022-11-24T04:55:02.611" v="1466" actId="478"/>
          <ac:spMkLst>
            <pc:docMk/>
            <pc:sldMk cId="1651580434" sldId="1478"/>
            <ac:spMk id="93" creationId="{467CB24A-0DE2-4DB0-B087-E16024B77928}"/>
          </ac:spMkLst>
        </pc:spChg>
        <pc:spChg chg="del">
          <ac:chgData name="Izaki, Fumiaki (Fumiaki.Izaki@yokogawa.com)" userId="bc875e88-d07c-472c-8ef4-4be80e510a87" providerId="ADAL" clId="{70663343-0306-4B13-8F24-104B9BCF1D93}" dt="2022-11-24T04:55:02.611" v="1466" actId="478"/>
          <ac:spMkLst>
            <pc:docMk/>
            <pc:sldMk cId="1651580434" sldId="1478"/>
            <ac:spMk id="94" creationId="{C1431477-B522-4A0B-A04C-0EDD66899035}"/>
          </ac:spMkLst>
        </pc:spChg>
        <pc:spChg chg="del">
          <ac:chgData name="Izaki, Fumiaki (Fumiaki.Izaki@yokogawa.com)" userId="bc875e88-d07c-472c-8ef4-4be80e510a87" providerId="ADAL" clId="{70663343-0306-4B13-8F24-104B9BCF1D93}" dt="2022-11-24T04:55:02.611" v="1466" actId="478"/>
          <ac:spMkLst>
            <pc:docMk/>
            <pc:sldMk cId="1651580434" sldId="1478"/>
            <ac:spMk id="95" creationId="{DF15D4B9-8A04-4E70-9EEB-198B8CD931A4}"/>
          </ac:spMkLst>
        </pc:spChg>
        <pc:spChg chg="del">
          <ac:chgData name="Izaki, Fumiaki (Fumiaki.Izaki@yokogawa.com)" userId="bc875e88-d07c-472c-8ef4-4be80e510a87" providerId="ADAL" clId="{70663343-0306-4B13-8F24-104B9BCF1D93}" dt="2022-11-24T04:55:02.611" v="1466" actId="478"/>
          <ac:spMkLst>
            <pc:docMk/>
            <pc:sldMk cId="1651580434" sldId="1478"/>
            <ac:spMk id="96" creationId="{EED95080-11B4-41BB-9C5B-8D4CCA33F9FA}"/>
          </ac:spMkLst>
        </pc:spChg>
        <pc:spChg chg="del">
          <ac:chgData name="Izaki, Fumiaki (Fumiaki.Izaki@yokogawa.com)" userId="bc875e88-d07c-472c-8ef4-4be80e510a87" providerId="ADAL" clId="{70663343-0306-4B13-8F24-104B9BCF1D93}" dt="2022-11-24T04:55:02.611" v="1466" actId="478"/>
          <ac:spMkLst>
            <pc:docMk/>
            <pc:sldMk cId="1651580434" sldId="1478"/>
            <ac:spMk id="98" creationId="{B2535DBD-D3AF-4D69-837D-CF4843FB9732}"/>
          </ac:spMkLst>
        </pc:spChg>
        <pc:spChg chg="del">
          <ac:chgData name="Izaki, Fumiaki (Fumiaki.Izaki@yokogawa.com)" userId="bc875e88-d07c-472c-8ef4-4be80e510a87" providerId="ADAL" clId="{70663343-0306-4B13-8F24-104B9BCF1D93}" dt="2022-11-24T04:55:02.611" v="1466" actId="478"/>
          <ac:spMkLst>
            <pc:docMk/>
            <pc:sldMk cId="1651580434" sldId="1478"/>
            <ac:spMk id="99" creationId="{CA1576A2-E6D5-4019-A749-97349F375747}"/>
          </ac:spMkLst>
        </pc:spChg>
        <pc:spChg chg="del">
          <ac:chgData name="Izaki, Fumiaki (Fumiaki.Izaki@yokogawa.com)" userId="bc875e88-d07c-472c-8ef4-4be80e510a87" providerId="ADAL" clId="{70663343-0306-4B13-8F24-104B9BCF1D93}" dt="2022-11-24T04:55:02.611" v="1466" actId="478"/>
          <ac:spMkLst>
            <pc:docMk/>
            <pc:sldMk cId="1651580434" sldId="1478"/>
            <ac:spMk id="100" creationId="{34CBBE76-7EB9-445B-82DE-7C53DA70E6B0}"/>
          </ac:spMkLst>
        </pc:spChg>
        <pc:spChg chg="del">
          <ac:chgData name="Izaki, Fumiaki (Fumiaki.Izaki@yokogawa.com)" userId="bc875e88-d07c-472c-8ef4-4be80e510a87" providerId="ADAL" clId="{70663343-0306-4B13-8F24-104B9BCF1D93}" dt="2022-11-24T04:55:02.611" v="1466" actId="478"/>
          <ac:spMkLst>
            <pc:docMk/>
            <pc:sldMk cId="1651580434" sldId="1478"/>
            <ac:spMk id="101" creationId="{B25C57E8-9BAE-4AA9-ACCF-A8CA67A4BD2A}"/>
          </ac:spMkLst>
        </pc:spChg>
        <pc:spChg chg="del">
          <ac:chgData name="Izaki, Fumiaki (Fumiaki.Izaki@yokogawa.com)" userId="bc875e88-d07c-472c-8ef4-4be80e510a87" providerId="ADAL" clId="{70663343-0306-4B13-8F24-104B9BCF1D93}" dt="2022-11-24T04:55:02.611" v="1466" actId="478"/>
          <ac:spMkLst>
            <pc:docMk/>
            <pc:sldMk cId="1651580434" sldId="1478"/>
            <ac:spMk id="102" creationId="{A7CD3BC9-C315-4F75-B286-31C3EAF673BF}"/>
          </ac:spMkLst>
        </pc:spChg>
        <pc:spChg chg="del">
          <ac:chgData name="Izaki, Fumiaki (Fumiaki.Izaki@yokogawa.com)" userId="bc875e88-d07c-472c-8ef4-4be80e510a87" providerId="ADAL" clId="{70663343-0306-4B13-8F24-104B9BCF1D93}" dt="2022-11-24T04:55:02.611" v="1466" actId="478"/>
          <ac:spMkLst>
            <pc:docMk/>
            <pc:sldMk cId="1651580434" sldId="1478"/>
            <ac:spMk id="103" creationId="{B98DFA11-DE89-4F48-AE3E-73CDDCCF2D97}"/>
          </ac:spMkLst>
        </pc:spChg>
        <pc:spChg chg="del">
          <ac:chgData name="Izaki, Fumiaki (Fumiaki.Izaki@yokogawa.com)" userId="bc875e88-d07c-472c-8ef4-4be80e510a87" providerId="ADAL" clId="{70663343-0306-4B13-8F24-104B9BCF1D93}" dt="2022-11-24T04:55:02.611" v="1466" actId="478"/>
          <ac:spMkLst>
            <pc:docMk/>
            <pc:sldMk cId="1651580434" sldId="1478"/>
            <ac:spMk id="104" creationId="{71ABFD90-3C66-4AC9-A09A-471717E55252}"/>
          </ac:spMkLst>
        </pc:spChg>
        <pc:spChg chg="del">
          <ac:chgData name="Izaki, Fumiaki (Fumiaki.Izaki@yokogawa.com)" userId="bc875e88-d07c-472c-8ef4-4be80e510a87" providerId="ADAL" clId="{70663343-0306-4B13-8F24-104B9BCF1D93}" dt="2022-11-24T04:55:02.611" v="1466" actId="478"/>
          <ac:spMkLst>
            <pc:docMk/>
            <pc:sldMk cId="1651580434" sldId="1478"/>
            <ac:spMk id="105" creationId="{456A1CDA-478B-4C18-BE9A-E68331B4FC5D}"/>
          </ac:spMkLst>
        </pc:spChg>
        <pc:spChg chg="add mod">
          <ac:chgData name="Izaki, Fumiaki (Fumiaki.Izaki@yokogawa.com)" userId="bc875e88-d07c-472c-8ef4-4be80e510a87" providerId="ADAL" clId="{70663343-0306-4B13-8F24-104B9BCF1D93}" dt="2022-11-24T05:00:25.075" v="1631" actId="1036"/>
          <ac:spMkLst>
            <pc:docMk/>
            <pc:sldMk cId="1651580434" sldId="1478"/>
            <ac:spMk id="106" creationId="{F5888F36-3832-4035-AB17-AC6F97EF855C}"/>
          </ac:spMkLst>
        </pc:spChg>
        <pc:spChg chg="add mod">
          <ac:chgData name="Izaki, Fumiaki (Fumiaki.Izaki@yokogawa.com)" userId="bc875e88-d07c-472c-8ef4-4be80e510a87" providerId="ADAL" clId="{70663343-0306-4B13-8F24-104B9BCF1D93}" dt="2022-11-24T05:00:25.075" v="1631" actId="1036"/>
          <ac:spMkLst>
            <pc:docMk/>
            <pc:sldMk cId="1651580434" sldId="1478"/>
            <ac:spMk id="107" creationId="{FBE7D273-8334-4BCB-8091-B8A2804567B8}"/>
          </ac:spMkLst>
        </pc:spChg>
        <pc:spChg chg="del">
          <ac:chgData name="Izaki, Fumiaki (Fumiaki.Izaki@yokogawa.com)" userId="bc875e88-d07c-472c-8ef4-4be80e510a87" providerId="ADAL" clId="{70663343-0306-4B13-8F24-104B9BCF1D93}" dt="2022-11-24T04:55:02.611" v="1466" actId="478"/>
          <ac:spMkLst>
            <pc:docMk/>
            <pc:sldMk cId="1651580434" sldId="1478"/>
            <ac:spMk id="108" creationId="{45AF2091-C7B2-43BE-802E-4EA90A99E4CC}"/>
          </ac:spMkLst>
        </pc:spChg>
        <pc:spChg chg="del">
          <ac:chgData name="Izaki, Fumiaki (Fumiaki.Izaki@yokogawa.com)" userId="bc875e88-d07c-472c-8ef4-4be80e510a87" providerId="ADAL" clId="{70663343-0306-4B13-8F24-104B9BCF1D93}" dt="2022-11-24T04:55:02.611" v="1466" actId="478"/>
          <ac:spMkLst>
            <pc:docMk/>
            <pc:sldMk cId="1651580434" sldId="1478"/>
            <ac:spMk id="109" creationId="{0F2E9508-BAD4-4A1E-B55A-BD9E2F2C2144}"/>
          </ac:spMkLst>
        </pc:spChg>
        <pc:spChg chg="del">
          <ac:chgData name="Izaki, Fumiaki (Fumiaki.Izaki@yokogawa.com)" userId="bc875e88-d07c-472c-8ef4-4be80e510a87" providerId="ADAL" clId="{70663343-0306-4B13-8F24-104B9BCF1D93}" dt="2022-11-24T04:55:02.611" v="1466" actId="478"/>
          <ac:spMkLst>
            <pc:docMk/>
            <pc:sldMk cId="1651580434" sldId="1478"/>
            <ac:spMk id="110" creationId="{76EDA13F-109C-446A-8C1A-F52FA3A10576}"/>
          </ac:spMkLst>
        </pc:spChg>
        <pc:spChg chg="del">
          <ac:chgData name="Izaki, Fumiaki (Fumiaki.Izaki@yokogawa.com)" userId="bc875e88-d07c-472c-8ef4-4be80e510a87" providerId="ADAL" clId="{70663343-0306-4B13-8F24-104B9BCF1D93}" dt="2022-11-24T04:55:02.611" v="1466" actId="478"/>
          <ac:spMkLst>
            <pc:docMk/>
            <pc:sldMk cId="1651580434" sldId="1478"/>
            <ac:spMk id="111" creationId="{7379B614-A3D5-48AE-8688-D85162E30ACE}"/>
          </ac:spMkLst>
        </pc:spChg>
        <pc:spChg chg="del">
          <ac:chgData name="Izaki, Fumiaki (Fumiaki.Izaki@yokogawa.com)" userId="bc875e88-d07c-472c-8ef4-4be80e510a87" providerId="ADAL" clId="{70663343-0306-4B13-8F24-104B9BCF1D93}" dt="2022-11-24T04:55:02.611" v="1466" actId="478"/>
          <ac:spMkLst>
            <pc:docMk/>
            <pc:sldMk cId="1651580434" sldId="1478"/>
            <ac:spMk id="112" creationId="{793F6728-6E97-4F6D-BB57-794A52841852}"/>
          </ac:spMkLst>
        </pc:spChg>
        <pc:spChg chg="del">
          <ac:chgData name="Izaki, Fumiaki (Fumiaki.Izaki@yokogawa.com)" userId="bc875e88-d07c-472c-8ef4-4be80e510a87" providerId="ADAL" clId="{70663343-0306-4B13-8F24-104B9BCF1D93}" dt="2022-11-24T04:55:02.611" v="1466" actId="478"/>
          <ac:spMkLst>
            <pc:docMk/>
            <pc:sldMk cId="1651580434" sldId="1478"/>
            <ac:spMk id="113" creationId="{789AAE24-EAD2-46C0-952D-DCCB66240ECE}"/>
          </ac:spMkLst>
        </pc:spChg>
        <pc:spChg chg="del">
          <ac:chgData name="Izaki, Fumiaki (Fumiaki.Izaki@yokogawa.com)" userId="bc875e88-d07c-472c-8ef4-4be80e510a87" providerId="ADAL" clId="{70663343-0306-4B13-8F24-104B9BCF1D93}" dt="2022-11-24T04:55:02.611" v="1466" actId="478"/>
          <ac:spMkLst>
            <pc:docMk/>
            <pc:sldMk cId="1651580434" sldId="1478"/>
            <ac:spMk id="114" creationId="{68F27063-F245-46A0-97A8-AB4B6790F2AF}"/>
          </ac:spMkLst>
        </pc:spChg>
        <pc:spChg chg="add mod">
          <ac:chgData name="Izaki, Fumiaki (Fumiaki.Izaki@yokogawa.com)" userId="bc875e88-d07c-472c-8ef4-4be80e510a87" providerId="ADAL" clId="{70663343-0306-4B13-8F24-104B9BCF1D93}" dt="2022-11-24T05:00:25.075" v="1631" actId="1036"/>
          <ac:spMkLst>
            <pc:docMk/>
            <pc:sldMk cId="1651580434" sldId="1478"/>
            <ac:spMk id="115" creationId="{ED233708-C136-42EA-86A2-F9F94623DF4E}"/>
          </ac:spMkLst>
        </pc:spChg>
        <pc:spChg chg="add mod">
          <ac:chgData name="Izaki, Fumiaki (Fumiaki.Izaki@yokogawa.com)" userId="bc875e88-d07c-472c-8ef4-4be80e510a87" providerId="ADAL" clId="{70663343-0306-4B13-8F24-104B9BCF1D93}" dt="2022-11-24T05:00:25.075" v="1631" actId="1036"/>
          <ac:spMkLst>
            <pc:docMk/>
            <pc:sldMk cId="1651580434" sldId="1478"/>
            <ac:spMk id="116" creationId="{C6DBD4AC-8660-45A8-8901-E767554A09B6}"/>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17" creationId="{1413F97C-2FC0-4798-AF75-02A0F7A8C27F}"/>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18" creationId="{494D7BC9-563A-42BC-BD27-9F8EBD0CC038}"/>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19" creationId="{2BD89F15-2532-4F42-A50C-5CEA4172D153}"/>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20" creationId="{AC7484BA-EC9B-4261-8D74-70AD01952B2B}"/>
          </ac:spMkLst>
        </pc:spChg>
        <pc:spChg chg="del">
          <ac:chgData name="Izaki, Fumiaki (Fumiaki.Izaki@yokogawa.com)" userId="bc875e88-d07c-472c-8ef4-4be80e510a87" providerId="ADAL" clId="{70663343-0306-4B13-8F24-104B9BCF1D93}" dt="2022-11-24T04:55:02.611" v="1466" actId="478"/>
          <ac:spMkLst>
            <pc:docMk/>
            <pc:sldMk cId="1651580434" sldId="1478"/>
            <ac:spMk id="121" creationId="{FFBF42B3-48A2-4265-BCB6-D2086337784D}"/>
          </ac:spMkLst>
        </pc:spChg>
        <pc:spChg chg="add mod">
          <ac:chgData name="Izaki, Fumiaki (Fumiaki.Izaki@yokogawa.com)" userId="bc875e88-d07c-472c-8ef4-4be80e510a87" providerId="ADAL" clId="{70663343-0306-4B13-8F24-104B9BCF1D93}" dt="2022-11-24T05:00:25.075" v="1631" actId="1036"/>
          <ac:spMkLst>
            <pc:docMk/>
            <pc:sldMk cId="1651580434" sldId="1478"/>
            <ac:spMk id="122" creationId="{2DE78F6E-3ADA-4849-9744-A9AB432D416E}"/>
          </ac:spMkLst>
        </pc:spChg>
        <pc:spChg chg="add mod">
          <ac:chgData name="Izaki, Fumiaki (Fumiaki.Izaki@yokogawa.com)" userId="bc875e88-d07c-472c-8ef4-4be80e510a87" providerId="ADAL" clId="{70663343-0306-4B13-8F24-104B9BCF1D93}" dt="2022-11-24T05:00:25.075" v="1631" actId="1036"/>
          <ac:spMkLst>
            <pc:docMk/>
            <pc:sldMk cId="1651580434" sldId="1478"/>
            <ac:spMk id="123" creationId="{B759C45A-5941-4AC6-9BDC-1607F970A604}"/>
          </ac:spMkLst>
        </pc:spChg>
        <pc:spChg chg="add mod">
          <ac:chgData name="Izaki, Fumiaki (Fumiaki.Izaki@yokogawa.com)" userId="bc875e88-d07c-472c-8ef4-4be80e510a87" providerId="ADAL" clId="{70663343-0306-4B13-8F24-104B9BCF1D93}" dt="2022-11-24T05:00:25.075" v="1631" actId="1036"/>
          <ac:spMkLst>
            <pc:docMk/>
            <pc:sldMk cId="1651580434" sldId="1478"/>
            <ac:spMk id="124" creationId="{D010A771-1767-469C-9649-92E1E15B9884}"/>
          </ac:spMkLst>
        </pc:spChg>
        <pc:spChg chg="del">
          <ac:chgData name="Izaki, Fumiaki (Fumiaki.Izaki@yokogawa.com)" userId="bc875e88-d07c-472c-8ef4-4be80e510a87" providerId="ADAL" clId="{70663343-0306-4B13-8F24-104B9BCF1D93}" dt="2022-11-24T04:55:02.611" v="1466" actId="478"/>
          <ac:spMkLst>
            <pc:docMk/>
            <pc:sldMk cId="1651580434" sldId="1478"/>
            <ac:spMk id="125" creationId="{FC51F542-9059-4734-B20F-9300B6A1D606}"/>
          </ac:spMkLst>
        </pc:spChg>
        <pc:spChg chg="del">
          <ac:chgData name="Izaki, Fumiaki (Fumiaki.Izaki@yokogawa.com)" userId="bc875e88-d07c-472c-8ef4-4be80e510a87" providerId="ADAL" clId="{70663343-0306-4B13-8F24-104B9BCF1D93}" dt="2022-11-24T04:55:02.611" v="1466" actId="478"/>
          <ac:spMkLst>
            <pc:docMk/>
            <pc:sldMk cId="1651580434" sldId="1478"/>
            <ac:spMk id="126" creationId="{B7DBAFE1-D9FB-40C0-8BA4-DDD46E5F18CD}"/>
          </ac:spMkLst>
        </pc:spChg>
        <pc:spChg chg="add mod">
          <ac:chgData name="Izaki, Fumiaki (Fumiaki.Izaki@yokogawa.com)" userId="bc875e88-d07c-472c-8ef4-4be80e510a87" providerId="ADAL" clId="{70663343-0306-4B13-8F24-104B9BCF1D93}" dt="2022-11-24T05:00:25.075" v="1631" actId="1036"/>
          <ac:spMkLst>
            <pc:docMk/>
            <pc:sldMk cId="1651580434" sldId="1478"/>
            <ac:spMk id="127" creationId="{136504A1-F42E-4D71-A54F-F4778D37A318}"/>
          </ac:spMkLst>
        </pc:spChg>
        <pc:spChg chg="add mod">
          <ac:chgData name="Izaki, Fumiaki (Fumiaki.Izaki@yokogawa.com)" userId="bc875e88-d07c-472c-8ef4-4be80e510a87" providerId="ADAL" clId="{70663343-0306-4B13-8F24-104B9BCF1D93}" dt="2022-11-24T05:00:25.075" v="1631" actId="1036"/>
          <ac:spMkLst>
            <pc:docMk/>
            <pc:sldMk cId="1651580434" sldId="1478"/>
            <ac:spMk id="128" creationId="{2AC5CC82-2F68-4787-96B7-BE0169E696D8}"/>
          </ac:spMkLst>
        </pc:spChg>
        <pc:spChg chg="del">
          <ac:chgData name="Izaki, Fumiaki (Fumiaki.Izaki@yokogawa.com)" userId="bc875e88-d07c-472c-8ef4-4be80e510a87" providerId="ADAL" clId="{70663343-0306-4B13-8F24-104B9BCF1D93}" dt="2022-11-24T04:55:02.611" v="1466" actId="478"/>
          <ac:spMkLst>
            <pc:docMk/>
            <pc:sldMk cId="1651580434" sldId="1478"/>
            <ac:spMk id="129" creationId="{E2CA9C14-D726-4E13-BC29-B9FD176F1A76}"/>
          </ac:spMkLst>
        </pc:spChg>
        <pc:spChg chg="del">
          <ac:chgData name="Izaki, Fumiaki (Fumiaki.Izaki@yokogawa.com)" userId="bc875e88-d07c-472c-8ef4-4be80e510a87" providerId="ADAL" clId="{70663343-0306-4B13-8F24-104B9BCF1D93}" dt="2022-11-24T04:55:02.611" v="1466" actId="478"/>
          <ac:spMkLst>
            <pc:docMk/>
            <pc:sldMk cId="1651580434" sldId="1478"/>
            <ac:spMk id="130" creationId="{17CB1C90-1A82-4519-A01D-BA1FC7C208DB}"/>
          </ac:spMkLst>
        </pc:spChg>
        <pc:spChg chg="del">
          <ac:chgData name="Izaki, Fumiaki (Fumiaki.Izaki@yokogawa.com)" userId="bc875e88-d07c-472c-8ef4-4be80e510a87" providerId="ADAL" clId="{70663343-0306-4B13-8F24-104B9BCF1D93}" dt="2022-11-24T04:55:02.611" v="1466" actId="478"/>
          <ac:spMkLst>
            <pc:docMk/>
            <pc:sldMk cId="1651580434" sldId="1478"/>
            <ac:spMk id="131" creationId="{73A08EF8-F214-4411-8B04-53997DDAA38C}"/>
          </ac:spMkLst>
        </pc:spChg>
        <pc:spChg chg="add mod">
          <ac:chgData name="Izaki, Fumiaki (Fumiaki.Izaki@yokogawa.com)" userId="bc875e88-d07c-472c-8ef4-4be80e510a87" providerId="ADAL" clId="{70663343-0306-4B13-8F24-104B9BCF1D93}" dt="2022-11-24T05:00:25.075" v="1631" actId="1036"/>
          <ac:spMkLst>
            <pc:docMk/>
            <pc:sldMk cId="1651580434" sldId="1478"/>
            <ac:spMk id="132" creationId="{9DD0ED22-5EBF-455B-8F88-5D98B40AA606}"/>
          </ac:spMkLst>
        </pc:spChg>
        <pc:spChg chg="del">
          <ac:chgData name="Izaki, Fumiaki (Fumiaki.Izaki@yokogawa.com)" userId="bc875e88-d07c-472c-8ef4-4be80e510a87" providerId="ADAL" clId="{70663343-0306-4B13-8F24-104B9BCF1D93}" dt="2022-11-24T04:55:02.611" v="1466" actId="478"/>
          <ac:spMkLst>
            <pc:docMk/>
            <pc:sldMk cId="1651580434" sldId="1478"/>
            <ac:spMk id="133" creationId="{973124F6-168C-40D2-8862-202274669F21}"/>
          </ac:spMkLst>
        </pc:spChg>
        <pc:spChg chg="del">
          <ac:chgData name="Izaki, Fumiaki (Fumiaki.Izaki@yokogawa.com)" userId="bc875e88-d07c-472c-8ef4-4be80e510a87" providerId="ADAL" clId="{70663343-0306-4B13-8F24-104B9BCF1D93}" dt="2022-11-24T04:55:02.611" v="1466" actId="478"/>
          <ac:spMkLst>
            <pc:docMk/>
            <pc:sldMk cId="1651580434" sldId="1478"/>
            <ac:spMk id="134" creationId="{39BA9F44-FD89-4EE1-BB19-3D0CC68616F1}"/>
          </ac:spMkLst>
        </pc:spChg>
        <pc:spChg chg="del">
          <ac:chgData name="Izaki, Fumiaki (Fumiaki.Izaki@yokogawa.com)" userId="bc875e88-d07c-472c-8ef4-4be80e510a87" providerId="ADAL" clId="{70663343-0306-4B13-8F24-104B9BCF1D93}" dt="2022-11-24T04:55:02.611" v="1466" actId="478"/>
          <ac:spMkLst>
            <pc:docMk/>
            <pc:sldMk cId="1651580434" sldId="1478"/>
            <ac:spMk id="135" creationId="{24D884BD-4CAA-4958-9646-DD61B2F03266}"/>
          </ac:spMkLst>
        </pc:spChg>
        <pc:spChg chg="del">
          <ac:chgData name="Izaki, Fumiaki (Fumiaki.Izaki@yokogawa.com)" userId="bc875e88-d07c-472c-8ef4-4be80e510a87" providerId="ADAL" clId="{70663343-0306-4B13-8F24-104B9BCF1D93}" dt="2022-11-24T04:55:02.611" v="1466" actId="478"/>
          <ac:spMkLst>
            <pc:docMk/>
            <pc:sldMk cId="1651580434" sldId="1478"/>
            <ac:spMk id="136" creationId="{61692231-D28B-4137-BDEE-93534C01EEE2}"/>
          </ac:spMkLst>
        </pc:spChg>
        <pc:spChg chg="del">
          <ac:chgData name="Izaki, Fumiaki (Fumiaki.Izaki@yokogawa.com)" userId="bc875e88-d07c-472c-8ef4-4be80e510a87" providerId="ADAL" clId="{70663343-0306-4B13-8F24-104B9BCF1D93}" dt="2022-11-24T04:55:02.611" v="1466" actId="478"/>
          <ac:spMkLst>
            <pc:docMk/>
            <pc:sldMk cId="1651580434" sldId="1478"/>
            <ac:spMk id="137" creationId="{07FCEAEE-5C1F-46AC-A2FC-4C704B50C083}"/>
          </ac:spMkLst>
        </pc:spChg>
        <pc:spChg chg="del">
          <ac:chgData name="Izaki, Fumiaki (Fumiaki.Izaki@yokogawa.com)" userId="bc875e88-d07c-472c-8ef4-4be80e510a87" providerId="ADAL" clId="{70663343-0306-4B13-8F24-104B9BCF1D93}" dt="2022-11-24T04:55:02.611" v="1466" actId="478"/>
          <ac:spMkLst>
            <pc:docMk/>
            <pc:sldMk cId="1651580434" sldId="1478"/>
            <ac:spMk id="138" creationId="{3F685013-FE32-412B-A4D3-BD847D179070}"/>
          </ac:spMkLst>
        </pc:spChg>
        <pc:spChg chg="del">
          <ac:chgData name="Izaki, Fumiaki (Fumiaki.Izaki@yokogawa.com)" userId="bc875e88-d07c-472c-8ef4-4be80e510a87" providerId="ADAL" clId="{70663343-0306-4B13-8F24-104B9BCF1D93}" dt="2022-11-24T04:55:02.611" v="1466" actId="478"/>
          <ac:spMkLst>
            <pc:docMk/>
            <pc:sldMk cId="1651580434" sldId="1478"/>
            <ac:spMk id="139" creationId="{048CFECF-AF17-42C0-B2BA-C22D0658FC87}"/>
          </ac:spMkLst>
        </pc:spChg>
        <pc:spChg chg="del">
          <ac:chgData name="Izaki, Fumiaki (Fumiaki.Izaki@yokogawa.com)" userId="bc875e88-d07c-472c-8ef4-4be80e510a87" providerId="ADAL" clId="{70663343-0306-4B13-8F24-104B9BCF1D93}" dt="2022-11-24T04:55:02.611" v="1466" actId="478"/>
          <ac:spMkLst>
            <pc:docMk/>
            <pc:sldMk cId="1651580434" sldId="1478"/>
            <ac:spMk id="140" creationId="{523A2950-4733-48D7-86E7-44E49BBEACF5}"/>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41" creationId="{52FF37B8-3777-45A2-BFB4-58E487AB838E}"/>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42" creationId="{CA718D1F-8F90-4A7E-BF12-60C76064B78A}"/>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43" creationId="{928E91C0-966A-49D0-A0AA-63BD531CD03F}"/>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44" creationId="{7965A723-7D6E-43CB-A2B8-28C88D3AA42C}"/>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45" creationId="{66F5C654-C0A3-422E-8637-FEB222EA037D}"/>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46" creationId="{155ACB37-DC26-4238-9B39-909BD8947366}"/>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47" creationId="{3EE4A1CF-9F68-4CFB-913E-4CC5008AEDBA}"/>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48" creationId="{3784A004-22D5-4345-9D91-3D209B84B575}"/>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49" creationId="{98155B2A-7677-4748-80A6-E17C74C3A619}"/>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50" creationId="{7811F407-E6B6-494E-BC7B-587FCABBB03C}"/>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51" creationId="{BD65D364-3D08-4B94-AD5D-8F2C4534432F}"/>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52" creationId="{1A67CE64-891F-406D-BDAA-A1FC06B53541}"/>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53" creationId="{B140ED13-A425-4914-BEE0-C8700DA7BAB1}"/>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54" creationId="{4EA3353B-09A6-4507-B3A8-9C073D78A7BC}"/>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55" creationId="{23742F94-4A9E-4287-BB5E-5E6796838174}"/>
          </ac:spMkLst>
        </pc:spChg>
        <pc:spChg chg="add mod">
          <ac:chgData name="Izaki, Fumiaki (Fumiaki.Izaki@yokogawa.com)" userId="bc875e88-d07c-472c-8ef4-4be80e510a87" providerId="ADAL" clId="{70663343-0306-4B13-8F24-104B9BCF1D93}" dt="2022-11-24T05:00:25.075" v="1631" actId="1036"/>
          <ac:spMkLst>
            <pc:docMk/>
            <pc:sldMk cId="1651580434" sldId="1478"/>
            <ac:spMk id="156" creationId="{84854670-06C8-45C1-BB97-22ECD8C46B0F}"/>
          </ac:spMkLst>
        </pc:spChg>
        <pc:spChg chg="add mod">
          <ac:chgData name="Izaki, Fumiaki (Fumiaki.Izaki@yokogawa.com)" userId="bc875e88-d07c-472c-8ef4-4be80e510a87" providerId="ADAL" clId="{70663343-0306-4B13-8F24-104B9BCF1D93}" dt="2022-11-24T05:00:25.075" v="1631" actId="1036"/>
          <ac:spMkLst>
            <pc:docMk/>
            <pc:sldMk cId="1651580434" sldId="1478"/>
            <ac:spMk id="157" creationId="{70257FF3-EAF1-4B8D-B4D5-B2C5FC6FE543}"/>
          </ac:spMkLst>
        </pc:spChg>
        <pc:spChg chg="add mod">
          <ac:chgData name="Izaki, Fumiaki (Fumiaki.Izaki@yokogawa.com)" userId="bc875e88-d07c-472c-8ef4-4be80e510a87" providerId="ADAL" clId="{70663343-0306-4B13-8F24-104B9BCF1D93}" dt="2022-11-24T05:00:25.075" v="1631" actId="1036"/>
          <ac:spMkLst>
            <pc:docMk/>
            <pc:sldMk cId="1651580434" sldId="1478"/>
            <ac:spMk id="158" creationId="{78DF3F1F-8CBF-40B6-B6EC-A63D8978A6F1}"/>
          </ac:spMkLst>
        </pc:spChg>
        <pc:spChg chg="add mod">
          <ac:chgData name="Izaki, Fumiaki (Fumiaki.Izaki@yokogawa.com)" userId="bc875e88-d07c-472c-8ef4-4be80e510a87" providerId="ADAL" clId="{70663343-0306-4B13-8F24-104B9BCF1D93}" dt="2022-11-24T05:00:25.075" v="1631" actId="1036"/>
          <ac:spMkLst>
            <pc:docMk/>
            <pc:sldMk cId="1651580434" sldId="1478"/>
            <ac:spMk id="159" creationId="{D32A488B-B597-4BF2-A0B8-B439A32FC820}"/>
          </ac:spMkLst>
        </pc:spChg>
        <pc:spChg chg="add mod">
          <ac:chgData name="Izaki, Fumiaki (Fumiaki.Izaki@yokogawa.com)" userId="bc875e88-d07c-472c-8ef4-4be80e510a87" providerId="ADAL" clId="{70663343-0306-4B13-8F24-104B9BCF1D93}" dt="2022-11-24T05:00:25.075" v="1631" actId="1036"/>
          <ac:spMkLst>
            <pc:docMk/>
            <pc:sldMk cId="1651580434" sldId="1478"/>
            <ac:spMk id="160" creationId="{7F0E6D96-A392-4DB1-A198-32D4E0DBF9AA}"/>
          </ac:spMkLst>
        </pc:spChg>
        <pc:spChg chg="add mod">
          <ac:chgData name="Izaki, Fumiaki (Fumiaki.Izaki@yokogawa.com)" userId="bc875e88-d07c-472c-8ef4-4be80e510a87" providerId="ADAL" clId="{70663343-0306-4B13-8F24-104B9BCF1D93}" dt="2022-11-24T05:00:25.075" v="1631" actId="1036"/>
          <ac:spMkLst>
            <pc:docMk/>
            <pc:sldMk cId="1651580434" sldId="1478"/>
            <ac:spMk id="161" creationId="{2DAB0CCD-530B-4A47-9D61-DF590ABFA14B}"/>
          </ac:spMkLst>
        </pc:spChg>
        <pc:spChg chg="add mod">
          <ac:chgData name="Izaki, Fumiaki (Fumiaki.Izaki@yokogawa.com)" userId="bc875e88-d07c-472c-8ef4-4be80e510a87" providerId="ADAL" clId="{70663343-0306-4B13-8F24-104B9BCF1D93}" dt="2022-11-24T05:00:25.075" v="1631" actId="1036"/>
          <ac:spMkLst>
            <pc:docMk/>
            <pc:sldMk cId="1651580434" sldId="1478"/>
            <ac:spMk id="162" creationId="{01726E36-7F9E-4A94-A48B-BF74AD500B4A}"/>
          </ac:spMkLst>
        </pc:spChg>
        <pc:spChg chg="add mod">
          <ac:chgData name="Izaki, Fumiaki (Fumiaki.Izaki@yokogawa.com)" userId="bc875e88-d07c-472c-8ef4-4be80e510a87" providerId="ADAL" clId="{70663343-0306-4B13-8F24-104B9BCF1D93}" dt="2022-11-24T05:00:25.075" v="1631" actId="1036"/>
          <ac:spMkLst>
            <pc:docMk/>
            <pc:sldMk cId="1651580434" sldId="1478"/>
            <ac:spMk id="163" creationId="{BB6755E8-D7C1-4F27-9794-2AF3EF6CBFE7}"/>
          </ac:spMkLst>
        </pc:spChg>
        <pc:spChg chg="add mod">
          <ac:chgData name="Izaki, Fumiaki (Fumiaki.Izaki@yokogawa.com)" userId="bc875e88-d07c-472c-8ef4-4be80e510a87" providerId="ADAL" clId="{70663343-0306-4B13-8F24-104B9BCF1D93}" dt="2022-11-24T05:00:25.075" v="1631" actId="1036"/>
          <ac:spMkLst>
            <pc:docMk/>
            <pc:sldMk cId="1651580434" sldId="1478"/>
            <ac:spMk id="164" creationId="{670711DA-33CF-498F-84D1-AE61E6421A1F}"/>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65" creationId="{B94AFB1B-7891-4DF5-A45F-43DECCA2A474}"/>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66" creationId="{7EBF530A-62AD-40B8-8A6A-E78BC781007E}"/>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67" creationId="{F0B0DB9C-BB5E-4F7C-9458-891AF46A5E96}"/>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68" creationId="{8C77AB10-9F19-409A-B4C4-62613754C568}"/>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69" creationId="{C002AEEE-896E-4CB6-914E-8EF2114A1709}"/>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70" creationId="{2EEEC17A-4793-47F9-9C45-F8192F310F87}"/>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71" creationId="{A235E40E-695F-4676-B150-6804BD6811AD}"/>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72" creationId="{E8016615-6526-4DC0-9BA5-061DD1FF779D}"/>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73" creationId="{7D1DEC63-FFBF-4C51-B3AA-CCA8FC004E58}"/>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74" creationId="{DC73AEBE-C317-4B75-B4BE-92FAC6F2CEE8}"/>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75" creationId="{C59A552C-373D-4AB9-9E10-708FD8AC8517}"/>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76" creationId="{469C772A-4CDF-4E5E-B5B2-57689A88495D}"/>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77" creationId="{E9C1FB54-83E3-4890-A8E8-623CE3D6D1D6}"/>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78" creationId="{59CD25EC-9DC7-43CE-9C98-6B9E7A44A144}"/>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79" creationId="{769F7679-091B-4A0F-A8C8-3C854C042159}"/>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80" creationId="{A6226D92-D1EB-4645-9635-56137241ADF5}"/>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81" creationId="{E98B78DC-E74D-4A20-8158-4351B3B538B1}"/>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82" creationId="{6466C108-45DB-455E-BB23-8AA80E846CE3}"/>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83" creationId="{CB089D19-2CDA-4E7B-8272-787CAF768C12}"/>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84" creationId="{5ECA67D6-6A8A-4799-A477-C7750302848F}"/>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85" creationId="{DD4853D2-A45F-4E55-9486-05DDD7473193}"/>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86" creationId="{2259DA33-0244-475D-AC9B-98597D8921AA}"/>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87" creationId="{16FE83A7-1014-4620-913B-7031F3DABFE3}"/>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88" creationId="{D7CB3C1B-7FBA-4273-A406-8020AFAE1292}"/>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89" creationId="{DC24BB19-FB56-406C-AEC9-013669E34A29}"/>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90" creationId="{AEBF2B63-3799-4CC0-9767-C511DF6A7385}"/>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91" creationId="{E1E99149-408C-4D52-8F0C-E5ADB60B3901}"/>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92" creationId="{4B11C4C3-C4AB-405C-99F7-A21EF09EF179}"/>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93" creationId="{21B32813-6A3D-43E7-BF2C-89E9EDB4D8AD}"/>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94" creationId="{6AF452E3-178E-4D33-A564-D5A7FAC886D4}"/>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95" creationId="{C2865500-E893-48E9-A016-1FE532AC9221}"/>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96" creationId="{BF4E296D-065E-4119-A95D-2DCDDAACB370}"/>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197" creationId="{89F7B980-460D-47B7-832E-6E78A0E58D03}"/>
          </ac:spMkLst>
        </pc:spChg>
        <pc:spChg chg="add mod">
          <ac:chgData name="Izaki, Fumiaki (Fumiaki.Izaki@yokogawa.com)" userId="bc875e88-d07c-472c-8ef4-4be80e510a87" providerId="ADAL" clId="{70663343-0306-4B13-8F24-104B9BCF1D93}" dt="2022-11-24T05:00:25.075" v="1631" actId="1036"/>
          <ac:spMkLst>
            <pc:docMk/>
            <pc:sldMk cId="1651580434" sldId="1478"/>
            <ac:spMk id="198" creationId="{99092EC5-E8FD-4F0C-8812-6568ED2450BA}"/>
          </ac:spMkLst>
        </pc:spChg>
        <pc:spChg chg="add mod">
          <ac:chgData name="Izaki, Fumiaki (Fumiaki.Izaki@yokogawa.com)" userId="bc875e88-d07c-472c-8ef4-4be80e510a87" providerId="ADAL" clId="{70663343-0306-4B13-8F24-104B9BCF1D93}" dt="2022-11-24T05:00:25.075" v="1631" actId="1036"/>
          <ac:spMkLst>
            <pc:docMk/>
            <pc:sldMk cId="1651580434" sldId="1478"/>
            <ac:spMk id="199" creationId="{6D6833F9-AE8E-4528-87AB-0F4D0AE123CE}"/>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200" creationId="{DA23387E-6E63-489E-A237-BBB1CA7FCD3B}"/>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201" creationId="{1FCDF08C-CA48-4A31-B35D-3D0ED91B6DBB}"/>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202" creationId="{50C71D14-7241-42E8-A633-6E05A93FCF8E}"/>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203" creationId="{85CE22F0-5F94-40A8-86B2-704FB265373F}"/>
          </ac:spMkLst>
        </pc:spChg>
        <pc:spChg chg="add del mod">
          <ac:chgData name="Izaki, Fumiaki (Fumiaki.Izaki@yokogawa.com)" userId="bc875e88-d07c-472c-8ef4-4be80e510a87" providerId="ADAL" clId="{70663343-0306-4B13-8F24-104B9BCF1D93}" dt="2022-11-24T04:55:46.208" v="1471" actId="478"/>
          <ac:spMkLst>
            <pc:docMk/>
            <pc:sldMk cId="1651580434" sldId="1478"/>
            <ac:spMk id="204" creationId="{12D92434-83B6-4E8F-B6B4-ED9727E3CFBF}"/>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205" creationId="{C3C04C9F-533E-4FA5-80EB-0FAFE5DF489D}"/>
          </ac:spMkLst>
        </pc:spChg>
        <pc:spChg chg="add del mod">
          <ac:chgData name="Izaki, Fumiaki (Fumiaki.Izaki@yokogawa.com)" userId="bc875e88-d07c-472c-8ef4-4be80e510a87" providerId="ADAL" clId="{70663343-0306-4B13-8F24-104B9BCF1D93}" dt="2022-11-24T04:55:46.208" v="1471" actId="478"/>
          <ac:spMkLst>
            <pc:docMk/>
            <pc:sldMk cId="1651580434" sldId="1478"/>
            <ac:spMk id="206" creationId="{83D02AD6-39D9-4602-961C-FE46D43A0FEE}"/>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207" creationId="{1AC759A3-7A78-4518-9CFA-F36AC5B9D8D2}"/>
          </ac:spMkLst>
        </pc:spChg>
        <pc:spChg chg="add mod">
          <ac:chgData name="Izaki, Fumiaki (Fumiaki.Izaki@yokogawa.com)" userId="bc875e88-d07c-472c-8ef4-4be80e510a87" providerId="ADAL" clId="{70663343-0306-4B13-8F24-104B9BCF1D93}" dt="2022-11-24T05:00:25.075" v="1631" actId="1036"/>
          <ac:spMkLst>
            <pc:docMk/>
            <pc:sldMk cId="1651580434" sldId="1478"/>
            <ac:spMk id="208" creationId="{3C8C22D8-B4F1-4385-B692-C28244476ADE}"/>
          </ac:spMkLst>
        </pc:spChg>
        <pc:spChg chg="add mod">
          <ac:chgData name="Izaki, Fumiaki (Fumiaki.Izaki@yokogawa.com)" userId="bc875e88-d07c-472c-8ef4-4be80e510a87" providerId="ADAL" clId="{70663343-0306-4B13-8F24-104B9BCF1D93}" dt="2022-11-24T05:00:25.075" v="1631" actId="1036"/>
          <ac:spMkLst>
            <pc:docMk/>
            <pc:sldMk cId="1651580434" sldId="1478"/>
            <ac:spMk id="209" creationId="{6E3EBF34-1518-4A93-AD29-9AB5A2A25677}"/>
          </ac:spMkLst>
        </pc:spChg>
        <pc:spChg chg="add mod">
          <ac:chgData name="Izaki, Fumiaki (Fumiaki.Izaki@yokogawa.com)" userId="bc875e88-d07c-472c-8ef4-4be80e510a87" providerId="ADAL" clId="{70663343-0306-4B13-8F24-104B9BCF1D93}" dt="2022-11-24T05:00:25.075" v="1631" actId="1036"/>
          <ac:spMkLst>
            <pc:docMk/>
            <pc:sldMk cId="1651580434" sldId="1478"/>
            <ac:spMk id="210" creationId="{708A9D07-E290-4196-80B6-42B9733F4F38}"/>
          </ac:spMkLst>
        </pc:spChg>
        <pc:spChg chg="add mod">
          <ac:chgData name="Izaki, Fumiaki (Fumiaki.Izaki@yokogawa.com)" userId="bc875e88-d07c-472c-8ef4-4be80e510a87" providerId="ADAL" clId="{70663343-0306-4B13-8F24-104B9BCF1D93}" dt="2022-11-24T05:00:25.075" v="1631" actId="1036"/>
          <ac:spMkLst>
            <pc:docMk/>
            <pc:sldMk cId="1651580434" sldId="1478"/>
            <ac:spMk id="211" creationId="{9C59EEC1-3E3C-4D44-AFC6-EFB88EDD4A5B}"/>
          </ac:spMkLst>
        </pc:spChg>
        <pc:spChg chg="add mod">
          <ac:chgData name="Izaki, Fumiaki (Fumiaki.Izaki@yokogawa.com)" userId="bc875e88-d07c-472c-8ef4-4be80e510a87" providerId="ADAL" clId="{70663343-0306-4B13-8F24-104B9BCF1D93}" dt="2022-11-24T05:00:25.075" v="1631" actId="1036"/>
          <ac:spMkLst>
            <pc:docMk/>
            <pc:sldMk cId="1651580434" sldId="1478"/>
            <ac:spMk id="212" creationId="{21F1F8AC-6C92-4691-B15A-44808BCAEE04}"/>
          </ac:spMkLst>
        </pc:spChg>
        <pc:spChg chg="add mod">
          <ac:chgData name="Izaki, Fumiaki (Fumiaki.Izaki@yokogawa.com)" userId="bc875e88-d07c-472c-8ef4-4be80e510a87" providerId="ADAL" clId="{70663343-0306-4B13-8F24-104B9BCF1D93}" dt="2022-11-24T05:00:25.075" v="1631" actId="1036"/>
          <ac:spMkLst>
            <pc:docMk/>
            <pc:sldMk cId="1651580434" sldId="1478"/>
            <ac:spMk id="213" creationId="{78FBE9B5-CE32-4F87-93CC-2D1FE4663FC0}"/>
          </ac:spMkLst>
        </pc:spChg>
        <pc:spChg chg="add mod">
          <ac:chgData name="Izaki, Fumiaki (Fumiaki.Izaki@yokogawa.com)" userId="bc875e88-d07c-472c-8ef4-4be80e510a87" providerId="ADAL" clId="{70663343-0306-4B13-8F24-104B9BCF1D93}" dt="2022-11-24T05:00:25.075" v="1631" actId="1036"/>
          <ac:spMkLst>
            <pc:docMk/>
            <pc:sldMk cId="1651580434" sldId="1478"/>
            <ac:spMk id="214" creationId="{1A87969E-4EAE-4856-AAC9-E555E8098582}"/>
          </ac:spMkLst>
        </pc:spChg>
        <pc:spChg chg="add mod">
          <ac:chgData name="Izaki, Fumiaki (Fumiaki.Izaki@yokogawa.com)" userId="bc875e88-d07c-472c-8ef4-4be80e510a87" providerId="ADAL" clId="{70663343-0306-4B13-8F24-104B9BCF1D93}" dt="2022-11-24T05:00:25.075" v="1631" actId="1036"/>
          <ac:spMkLst>
            <pc:docMk/>
            <pc:sldMk cId="1651580434" sldId="1478"/>
            <ac:spMk id="215" creationId="{937FF203-BE16-42AB-85C0-59DAC0EED2FB}"/>
          </ac:spMkLst>
        </pc:spChg>
        <pc:spChg chg="add mod">
          <ac:chgData name="Izaki, Fumiaki (Fumiaki.Izaki@yokogawa.com)" userId="bc875e88-d07c-472c-8ef4-4be80e510a87" providerId="ADAL" clId="{70663343-0306-4B13-8F24-104B9BCF1D93}" dt="2022-11-24T05:00:25.075" v="1631" actId="1036"/>
          <ac:spMkLst>
            <pc:docMk/>
            <pc:sldMk cId="1651580434" sldId="1478"/>
            <ac:spMk id="216" creationId="{E3E4EFF4-98BD-49DB-8FF8-9597D9473F3C}"/>
          </ac:spMkLst>
        </pc:spChg>
        <pc:spChg chg="add mod">
          <ac:chgData name="Izaki, Fumiaki (Fumiaki.Izaki@yokogawa.com)" userId="bc875e88-d07c-472c-8ef4-4be80e510a87" providerId="ADAL" clId="{70663343-0306-4B13-8F24-104B9BCF1D93}" dt="2022-11-24T05:00:25.075" v="1631" actId="1036"/>
          <ac:spMkLst>
            <pc:docMk/>
            <pc:sldMk cId="1651580434" sldId="1478"/>
            <ac:spMk id="217" creationId="{CDDAB196-AB93-433D-8DCC-03C465D79256}"/>
          </ac:spMkLst>
        </pc:spChg>
        <pc:spChg chg="add mod">
          <ac:chgData name="Izaki, Fumiaki (Fumiaki.Izaki@yokogawa.com)" userId="bc875e88-d07c-472c-8ef4-4be80e510a87" providerId="ADAL" clId="{70663343-0306-4B13-8F24-104B9BCF1D93}" dt="2022-11-24T05:00:25.075" v="1631" actId="1036"/>
          <ac:spMkLst>
            <pc:docMk/>
            <pc:sldMk cId="1651580434" sldId="1478"/>
            <ac:spMk id="218" creationId="{D04FC191-864E-4234-A355-C611DCEE7CEA}"/>
          </ac:spMkLst>
        </pc:spChg>
        <pc:spChg chg="add mod">
          <ac:chgData name="Izaki, Fumiaki (Fumiaki.Izaki@yokogawa.com)" userId="bc875e88-d07c-472c-8ef4-4be80e510a87" providerId="ADAL" clId="{70663343-0306-4B13-8F24-104B9BCF1D93}" dt="2022-11-24T05:00:25.075" v="1631" actId="1036"/>
          <ac:spMkLst>
            <pc:docMk/>
            <pc:sldMk cId="1651580434" sldId="1478"/>
            <ac:spMk id="219" creationId="{9F423270-B884-4FB5-8D35-607F0A349A85}"/>
          </ac:spMkLst>
        </pc:spChg>
        <pc:spChg chg="add mod">
          <ac:chgData name="Izaki, Fumiaki (Fumiaki.Izaki@yokogawa.com)" userId="bc875e88-d07c-472c-8ef4-4be80e510a87" providerId="ADAL" clId="{70663343-0306-4B13-8F24-104B9BCF1D93}" dt="2022-11-24T05:00:25.075" v="1631" actId="1036"/>
          <ac:spMkLst>
            <pc:docMk/>
            <pc:sldMk cId="1651580434" sldId="1478"/>
            <ac:spMk id="220" creationId="{1AD2074F-15DA-4E89-AE93-EBB5F24E7009}"/>
          </ac:spMkLst>
        </pc:spChg>
        <pc:spChg chg="add mod">
          <ac:chgData name="Izaki, Fumiaki (Fumiaki.Izaki@yokogawa.com)" userId="bc875e88-d07c-472c-8ef4-4be80e510a87" providerId="ADAL" clId="{70663343-0306-4B13-8F24-104B9BCF1D93}" dt="2022-11-24T05:00:25.075" v="1631" actId="1036"/>
          <ac:spMkLst>
            <pc:docMk/>
            <pc:sldMk cId="1651580434" sldId="1478"/>
            <ac:spMk id="221" creationId="{3A6CC005-72B2-4E17-9A73-AF59DB4A0E90}"/>
          </ac:spMkLst>
        </pc:spChg>
        <pc:spChg chg="add mod">
          <ac:chgData name="Izaki, Fumiaki (Fumiaki.Izaki@yokogawa.com)" userId="bc875e88-d07c-472c-8ef4-4be80e510a87" providerId="ADAL" clId="{70663343-0306-4B13-8F24-104B9BCF1D93}" dt="2022-11-24T05:00:25.075" v="1631" actId="1036"/>
          <ac:spMkLst>
            <pc:docMk/>
            <pc:sldMk cId="1651580434" sldId="1478"/>
            <ac:spMk id="222" creationId="{905694A2-600D-4D49-9E06-E48B6D97E41D}"/>
          </ac:spMkLst>
        </pc:spChg>
        <pc:spChg chg="add mod">
          <ac:chgData name="Izaki, Fumiaki (Fumiaki.Izaki@yokogawa.com)" userId="bc875e88-d07c-472c-8ef4-4be80e510a87" providerId="ADAL" clId="{70663343-0306-4B13-8F24-104B9BCF1D93}" dt="2022-11-24T05:00:25.075" v="1631" actId="1036"/>
          <ac:spMkLst>
            <pc:docMk/>
            <pc:sldMk cId="1651580434" sldId="1478"/>
            <ac:spMk id="223" creationId="{8B5A0988-1520-4A36-985C-5625F0B4ECA9}"/>
          </ac:spMkLst>
        </pc:spChg>
        <pc:spChg chg="add mod">
          <ac:chgData name="Izaki, Fumiaki (Fumiaki.Izaki@yokogawa.com)" userId="bc875e88-d07c-472c-8ef4-4be80e510a87" providerId="ADAL" clId="{70663343-0306-4B13-8F24-104B9BCF1D93}" dt="2022-11-24T05:00:25.075" v="1631" actId="1036"/>
          <ac:spMkLst>
            <pc:docMk/>
            <pc:sldMk cId="1651580434" sldId="1478"/>
            <ac:spMk id="224" creationId="{790C9ACB-9F6F-47E4-A8F2-B04615109BB2}"/>
          </ac:spMkLst>
        </pc:spChg>
        <pc:spChg chg="add mod">
          <ac:chgData name="Izaki, Fumiaki (Fumiaki.Izaki@yokogawa.com)" userId="bc875e88-d07c-472c-8ef4-4be80e510a87" providerId="ADAL" clId="{70663343-0306-4B13-8F24-104B9BCF1D93}" dt="2022-11-24T05:00:25.075" v="1631" actId="1036"/>
          <ac:spMkLst>
            <pc:docMk/>
            <pc:sldMk cId="1651580434" sldId="1478"/>
            <ac:spMk id="225" creationId="{137317BE-946A-4D83-A060-1E98E047C2F8}"/>
          </ac:spMkLst>
        </pc:spChg>
        <pc:spChg chg="add mod">
          <ac:chgData name="Izaki, Fumiaki (Fumiaki.Izaki@yokogawa.com)" userId="bc875e88-d07c-472c-8ef4-4be80e510a87" providerId="ADAL" clId="{70663343-0306-4B13-8F24-104B9BCF1D93}" dt="2022-11-24T05:00:25.075" v="1631" actId="1036"/>
          <ac:spMkLst>
            <pc:docMk/>
            <pc:sldMk cId="1651580434" sldId="1478"/>
            <ac:spMk id="226" creationId="{FC7AC068-AF6D-4B84-A30D-F07B88A5010D}"/>
          </ac:spMkLst>
        </pc:spChg>
        <pc:spChg chg="add mod">
          <ac:chgData name="Izaki, Fumiaki (Fumiaki.Izaki@yokogawa.com)" userId="bc875e88-d07c-472c-8ef4-4be80e510a87" providerId="ADAL" clId="{70663343-0306-4B13-8F24-104B9BCF1D93}" dt="2022-11-24T05:00:25.075" v="1631" actId="1036"/>
          <ac:spMkLst>
            <pc:docMk/>
            <pc:sldMk cId="1651580434" sldId="1478"/>
            <ac:spMk id="227" creationId="{BD0FAA1F-EDCB-4568-B930-A08FECB866DC}"/>
          </ac:spMkLst>
        </pc:spChg>
        <pc:spChg chg="add mod">
          <ac:chgData name="Izaki, Fumiaki (Fumiaki.Izaki@yokogawa.com)" userId="bc875e88-d07c-472c-8ef4-4be80e510a87" providerId="ADAL" clId="{70663343-0306-4B13-8F24-104B9BCF1D93}" dt="2022-11-24T05:00:25.075" v="1631" actId="1036"/>
          <ac:spMkLst>
            <pc:docMk/>
            <pc:sldMk cId="1651580434" sldId="1478"/>
            <ac:spMk id="228" creationId="{258DA01A-033D-445E-B286-AF39E59E0785}"/>
          </ac:spMkLst>
        </pc:spChg>
        <pc:spChg chg="add mod">
          <ac:chgData name="Izaki, Fumiaki (Fumiaki.Izaki@yokogawa.com)" userId="bc875e88-d07c-472c-8ef4-4be80e510a87" providerId="ADAL" clId="{70663343-0306-4B13-8F24-104B9BCF1D93}" dt="2022-11-24T05:00:25.075" v="1631" actId="1036"/>
          <ac:spMkLst>
            <pc:docMk/>
            <pc:sldMk cId="1651580434" sldId="1478"/>
            <ac:spMk id="229" creationId="{6AE72032-F491-499B-ADB5-ED5EA9AC8E37}"/>
          </ac:spMkLst>
        </pc:spChg>
        <pc:spChg chg="add mod">
          <ac:chgData name="Izaki, Fumiaki (Fumiaki.Izaki@yokogawa.com)" userId="bc875e88-d07c-472c-8ef4-4be80e510a87" providerId="ADAL" clId="{70663343-0306-4B13-8F24-104B9BCF1D93}" dt="2022-11-24T05:00:25.075" v="1631" actId="1036"/>
          <ac:spMkLst>
            <pc:docMk/>
            <pc:sldMk cId="1651580434" sldId="1478"/>
            <ac:spMk id="230" creationId="{1E48D153-751E-428C-9458-A3C89409094D}"/>
          </ac:spMkLst>
        </pc:spChg>
        <pc:spChg chg="add mod">
          <ac:chgData name="Izaki, Fumiaki (Fumiaki.Izaki@yokogawa.com)" userId="bc875e88-d07c-472c-8ef4-4be80e510a87" providerId="ADAL" clId="{70663343-0306-4B13-8F24-104B9BCF1D93}" dt="2022-11-24T05:00:25.075" v="1631" actId="1036"/>
          <ac:spMkLst>
            <pc:docMk/>
            <pc:sldMk cId="1651580434" sldId="1478"/>
            <ac:spMk id="231" creationId="{61A634FD-6174-4D9D-914F-20CF82BD57C5}"/>
          </ac:spMkLst>
        </pc:spChg>
        <pc:spChg chg="add mod">
          <ac:chgData name="Izaki, Fumiaki (Fumiaki.Izaki@yokogawa.com)" userId="bc875e88-d07c-472c-8ef4-4be80e510a87" providerId="ADAL" clId="{70663343-0306-4B13-8F24-104B9BCF1D93}" dt="2022-11-24T05:00:25.075" v="1631" actId="1036"/>
          <ac:spMkLst>
            <pc:docMk/>
            <pc:sldMk cId="1651580434" sldId="1478"/>
            <ac:spMk id="232" creationId="{315CFF38-1E33-4275-BC72-9EFB6EADD884}"/>
          </ac:spMkLst>
        </pc:spChg>
        <pc:spChg chg="add mod">
          <ac:chgData name="Izaki, Fumiaki (Fumiaki.Izaki@yokogawa.com)" userId="bc875e88-d07c-472c-8ef4-4be80e510a87" providerId="ADAL" clId="{70663343-0306-4B13-8F24-104B9BCF1D93}" dt="2022-11-24T05:00:25.075" v="1631" actId="1036"/>
          <ac:spMkLst>
            <pc:docMk/>
            <pc:sldMk cId="1651580434" sldId="1478"/>
            <ac:spMk id="233" creationId="{D22518A7-2AF0-4FED-88AA-E835B70275C6}"/>
          </ac:spMkLst>
        </pc:spChg>
        <pc:spChg chg="add mod">
          <ac:chgData name="Izaki, Fumiaki (Fumiaki.Izaki@yokogawa.com)" userId="bc875e88-d07c-472c-8ef4-4be80e510a87" providerId="ADAL" clId="{70663343-0306-4B13-8F24-104B9BCF1D93}" dt="2022-11-24T05:00:25.075" v="1631" actId="1036"/>
          <ac:spMkLst>
            <pc:docMk/>
            <pc:sldMk cId="1651580434" sldId="1478"/>
            <ac:spMk id="234" creationId="{EA3A9CE0-C4C7-450F-B54B-B98546D55BE9}"/>
          </ac:spMkLst>
        </pc:spChg>
        <pc:spChg chg="add mod">
          <ac:chgData name="Izaki, Fumiaki (Fumiaki.Izaki@yokogawa.com)" userId="bc875e88-d07c-472c-8ef4-4be80e510a87" providerId="ADAL" clId="{70663343-0306-4B13-8F24-104B9BCF1D93}" dt="2022-11-24T05:00:25.075" v="1631" actId="1036"/>
          <ac:spMkLst>
            <pc:docMk/>
            <pc:sldMk cId="1651580434" sldId="1478"/>
            <ac:spMk id="235" creationId="{F5E8A7D9-6156-4F13-AFE6-8B2C24A34F9A}"/>
          </ac:spMkLst>
        </pc:spChg>
        <pc:spChg chg="add mod">
          <ac:chgData name="Izaki, Fumiaki (Fumiaki.Izaki@yokogawa.com)" userId="bc875e88-d07c-472c-8ef4-4be80e510a87" providerId="ADAL" clId="{70663343-0306-4B13-8F24-104B9BCF1D93}" dt="2022-11-24T05:00:25.075" v="1631" actId="1036"/>
          <ac:spMkLst>
            <pc:docMk/>
            <pc:sldMk cId="1651580434" sldId="1478"/>
            <ac:spMk id="236" creationId="{0182F639-A26F-4D4F-8EE8-59831AC4CDE9}"/>
          </ac:spMkLst>
        </pc:spChg>
        <pc:spChg chg="add del mod">
          <ac:chgData name="Izaki, Fumiaki (Fumiaki.Izaki@yokogawa.com)" userId="bc875e88-d07c-472c-8ef4-4be80e510a87" providerId="ADAL" clId="{70663343-0306-4B13-8F24-104B9BCF1D93}" dt="2022-11-24T04:56:14.778" v="1475" actId="478"/>
          <ac:spMkLst>
            <pc:docMk/>
            <pc:sldMk cId="1651580434" sldId="1478"/>
            <ac:spMk id="237" creationId="{0D1B8823-AACD-4C0F-85C2-22889690155A}"/>
          </ac:spMkLst>
        </pc:spChg>
        <pc:spChg chg="add del mod">
          <ac:chgData name="Izaki, Fumiaki (Fumiaki.Izaki@yokogawa.com)" userId="bc875e88-d07c-472c-8ef4-4be80e510a87" providerId="ADAL" clId="{70663343-0306-4B13-8F24-104B9BCF1D93}" dt="2022-11-24T04:55:38.035" v="1469" actId="478"/>
          <ac:spMkLst>
            <pc:docMk/>
            <pc:sldMk cId="1651580434" sldId="1478"/>
            <ac:spMk id="238" creationId="{6E656F41-5FA1-4734-8519-F92A8875FD60}"/>
          </ac:spMkLst>
        </pc:spChg>
        <pc:graphicFrameChg chg="del">
          <ac:chgData name="Izaki, Fumiaki (Fumiaki.Izaki@yokogawa.com)" userId="bc875e88-d07c-472c-8ef4-4be80e510a87" providerId="ADAL" clId="{70663343-0306-4B13-8F24-104B9BCF1D93}" dt="2022-11-24T04:55:02.611" v="1466" actId="478"/>
          <ac:graphicFrameMkLst>
            <pc:docMk/>
            <pc:sldMk cId="1651580434" sldId="1478"/>
            <ac:graphicFrameMk id="7" creationId="{4846A77F-C852-47F1-9F61-34D6A1BF8E42}"/>
          </ac:graphicFrameMkLst>
        </pc:graphicFrameChg>
        <pc:graphicFrameChg chg="add mod modGraphic">
          <ac:chgData name="Izaki, Fumiaki (Fumiaki.Izaki@yokogawa.com)" userId="bc875e88-d07c-472c-8ef4-4be80e510a87" providerId="ADAL" clId="{70663343-0306-4B13-8F24-104B9BCF1D93}" dt="2022-11-24T05:00:30.017" v="1632" actId="113"/>
          <ac:graphicFrameMkLst>
            <pc:docMk/>
            <pc:sldMk cId="1651580434" sldId="1478"/>
            <ac:graphicFrameMk id="97" creationId="{50717B00-89B1-4D93-B73C-E172E6018D1E}"/>
          </ac:graphicFrameMkLst>
        </pc:graphicFrameChg>
      </pc:sldChg>
      <pc:sldChg chg="modSp mod modNotesTx">
        <pc:chgData name="Izaki, Fumiaki (Fumiaki.Izaki@yokogawa.com)" userId="bc875e88-d07c-472c-8ef4-4be80e510a87" providerId="ADAL" clId="{70663343-0306-4B13-8F24-104B9BCF1D93}" dt="2022-11-25T03:26:53.438" v="8625" actId="20577"/>
        <pc:sldMkLst>
          <pc:docMk/>
          <pc:sldMk cId="556739143" sldId="1494"/>
        </pc:sldMkLst>
        <pc:spChg chg="mod">
          <ac:chgData name="Izaki, Fumiaki (Fumiaki.Izaki@yokogawa.com)" userId="bc875e88-d07c-472c-8ef4-4be80e510a87" providerId="ADAL" clId="{70663343-0306-4B13-8F24-104B9BCF1D93}" dt="2022-11-24T05:01:08.991" v="1636" actId="1076"/>
          <ac:spMkLst>
            <pc:docMk/>
            <pc:sldMk cId="556739143" sldId="1494"/>
            <ac:spMk id="4" creationId="{5B384FCB-781A-421E-A116-81932789384F}"/>
          </ac:spMkLst>
        </pc:spChg>
        <pc:spChg chg="mod">
          <ac:chgData name="Izaki, Fumiaki (Fumiaki.Izaki@yokogawa.com)" userId="bc875e88-d07c-472c-8ef4-4be80e510a87" providerId="ADAL" clId="{70663343-0306-4B13-8F24-104B9BCF1D93}" dt="2022-11-25T03:26:19.685" v="8584" actId="20577"/>
          <ac:spMkLst>
            <pc:docMk/>
            <pc:sldMk cId="556739143" sldId="1494"/>
            <ac:spMk id="5" creationId="{1E4298D4-AA12-49D6-817D-1D28F715EF15}"/>
          </ac:spMkLst>
        </pc:spChg>
        <pc:spChg chg="mod">
          <ac:chgData name="Izaki, Fumiaki (Fumiaki.Izaki@yokogawa.com)" userId="bc875e88-d07c-472c-8ef4-4be80e510a87" providerId="ADAL" clId="{70663343-0306-4B13-8F24-104B9BCF1D93}" dt="2022-11-24T05:01:03.047" v="1635" actId="1076"/>
          <ac:spMkLst>
            <pc:docMk/>
            <pc:sldMk cId="556739143" sldId="1494"/>
            <ac:spMk id="6" creationId="{D1F960AB-7071-4DB5-9446-47975322C7F0}"/>
          </ac:spMkLst>
        </pc:spChg>
        <pc:spChg chg="mod">
          <ac:chgData name="Izaki, Fumiaki (Fumiaki.Izaki@yokogawa.com)" userId="bc875e88-d07c-472c-8ef4-4be80e510a87" providerId="ADAL" clId="{70663343-0306-4B13-8F24-104B9BCF1D93}" dt="2022-11-24T05:01:08.991" v="1636" actId="1076"/>
          <ac:spMkLst>
            <pc:docMk/>
            <pc:sldMk cId="556739143" sldId="1494"/>
            <ac:spMk id="8" creationId="{311E1CEB-F7BD-46E1-820A-21023D27D170}"/>
          </ac:spMkLst>
        </pc:spChg>
        <pc:spChg chg="mod">
          <ac:chgData name="Izaki, Fumiaki (Fumiaki.Izaki@yokogawa.com)" userId="bc875e88-d07c-472c-8ef4-4be80e510a87" providerId="ADAL" clId="{70663343-0306-4B13-8F24-104B9BCF1D93}" dt="2022-11-24T05:01:25.721" v="1639" actId="14100"/>
          <ac:spMkLst>
            <pc:docMk/>
            <pc:sldMk cId="556739143" sldId="1494"/>
            <ac:spMk id="11" creationId="{F83F2C47-DFA1-4133-923F-CFC2BB1F8D5C}"/>
          </ac:spMkLst>
        </pc:spChg>
        <pc:spChg chg="mod">
          <ac:chgData name="Izaki, Fumiaki (Fumiaki.Izaki@yokogawa.com)" userId="bc875e88-d07c-472c-8ef4-4be80e510a87" providerId="ADAL" clId="{70663343-0306-4B13-8F24-104B9BCF1D93}" dt="2022-11-25T03:09:00.856" v="8318" actId="20577"/>
          <ac:spMkLst>
            <pc:docMk/>
            <pc:sldMk cId="556739143" sldId="1494"/>
            <ac:spMk id="12" creationId="{8F7B0E10-D554-4683-9439-66EF1E29BC0E}"/>
          </ac:spMkLst>
        </pc:spChg>
        <pc:graphicFrameChg chg="mod modGraphic">
          <ac:chgData name="Izaki, Fumiaki (Fumiaki.Izaki@yokogawa.com)" userId="bc875e88-d07c-472c-8ef4-4be80e510a87" providerId="ADAL" clId="{70663343-0306-4B13-8F24-104B9BCF1D93}" dt="2022-11-25T03:26:53.438" v="8625" actId="20577"/>
          <ac:graphicFrameMkLst>
            <pc:docMk/>
            <pc:sldMk cId="556739143" sldId="1494"/>
            <ac:graphicFrameMk id="7" creationId="{7BB2FDD8-B8BE-499E-B93D-FD628FC8DFCC}"/>
          </ac:graphicFrameMkLst>
        </pc:graphicFrameChg>
      </pc:sldChg>
      <pc:sldChg chg="modSp mod modNotesTx">
        <pc:chgData name="Izaki, Fumiaki (Fumiaki.Izaki@yokogawa.com)" userId="bc875e88-d07c-472c-8ef4-4be80e510a87" providerId="ADAL" clId="{70663343-0306-4B13-8F24-104B9BCF1D93}" dt="2022-11-25T00:48:23.965" v="1980"/>
        <pc:sldMkLst>
          <pc:docMk/>
          <pc:sldMk cId="661501472" sldId="1513"/>
        </pc:sldMkLst>
        <pc:spChg chg="mod">
          <ac:chgData name="Izaki, Fumiaki (Fumiaki.Izaki@yokogawa.com)" userId="bc875e88-d07c-472c-8ef4-4be80e510a87" providerId="ADAL" clId="{70663343-0306-4B13-8F24-104B9BCF1D93}" dt="2022-11-25T00:48:23.965" v="1980"/>
          <ac:spMkLst>
            <pc:docMk/>
            <pc:sldMk cId="661501472" sldId="1513"/>
            <ac:spMk id="2" creationId="{3DF058F9-220C-494C-A522-7EB3101CCCC4}"/>
          </ac:spMkLst>
        </pc:spChg>
      </pc:sldChg>
      <pc:sldChg chg="del">
        <pc:chgData name="Izaki, Fumiaki (Fumiaki.Izaki@yokogawa.com)" userId="bc875e88-d07c-472c-8ef4-4be80e510a87" providerId="ADAL" clId="{70663343-0306-4B13-8F24-104B9BCF1D93}" dt="2022-11-24T04:39:26.987" v="1147" actId="47"/>
        <pc:sldMkLst>
          <pc:docMk/>
          <pc:sldMk cId="3428642058" sldId="1514"/>
        </pc:sldMkLst>
      </pc:sldChg>
      <pc:sldChg chg="del">
        <pc:chgData name="Izaki, Fumiaki (Fumiaki.Izaki@yokogawa.com)" userId="bc875e88-d07c-472c-8ef4-4be80e510a87" providerId="ADAL" clId="{70663343-0306-4B13-8F24-104B9BCF1D93}" dt="2022-11-24T05:09:03.258" v="1758" actId="47"/>
        <pc:sldMkLst>
          <pc:docMk/>
          <pc:sldMk cId="3384191051" sldId="1515"/>
        </pc:sldMkLst>
      </pc:sldChg>
      <pc:sldChg chg="modSp mod modNotesTx">
        <pc:chgData name="Izaki, Fumiaki (Fumiaki.Izaki@yokogawa.com)" userId="bc875e88-d07c-472c-8ef4-4be80e510a87" providerId="ADAL" clId="{70663343-0306-4B13-8F24-104B9BCF1D93}" dt="2022-11-25T03:38:45.624" v="8679" actId="207"/>
        <pc:sldMkLst>
          <pc:docMk/>
          <pc:sldMk cId="1834455376" sldId="1516"/>
        </pc:sldMkLst>
        <pc:spChg chg="mod">
          <ac:chgData name="Izaki, Fumiaki (Fumiaki.Izaki@yokogawa.com)" userId="bc875e88-d07c-472c-8ef4-4be80e510a87" providerId="ADAL" clId="{70663343-0306-4B13-8F24-104B9BCF1D93}" dt="2022-11-25T00:47:23.109" v="1975" actId="403"/>
          <ac:spMkLst>
            <pc:docMk/>
            <pc:sldMk cId="1834455376" sldId="1516"/>
            <ac:spMk id="2" creationId="{4A01D8D5-4EC1-49C0-BF51-2B41E4D95587}"/>
          </ac:spMkLst>
        </pc:spChg>
        <pc:spChg chg="mod">
          <ac:chgData name="Izaki, Fumiaki (Fumiaki.Izaki@yokogawa.com)" userId="bc875e88-d07c-472c-8ef4-4be80e510a87" providerId="ADAL" clId="{70663343-0306-4B13-8F24-104B9BCF1D93}" dt="2022-11-24T05:07:00.558" v="1739" actId="1076"/>
          <ac:spMkLst>
            <pc:docMk/>
            <pc:sldMk cId="1834455376" sldId="1516"/>
            <ac:spMk id="6" creationId="{32C95F0B-49ED-4335-B7DF-2C62458F0C5E}"/>
          </ac:spMkLst>
        </pc:spChg>
        <pc:spChg chg="mod">
          <ac:chgData name="Izaki, Fumiaki (Fumiaki.Izaki@yokogawa.com)" userId="bc875e88-d07c-472c-8ef4-4be80e510a87" providerId="ADAL" clId="{70663343-0306-4B13-8F24-104B9BCF1D93}" dt="2022-11-25T03:38:45.624" v="8679" actId="207"/>
          <ac:spMkLst>
            <pc:docMk/>
            <pc:sldMk cId="1834455376" sldId="1516"/>
            <ac:spMk id="8" creationId="{CE87167E-105F-4836-B65F-668E97C25CA9}"/>
          </ac:spMkLst>
        </pc:spChg>
        <pc:graphicFrameChg chg="mod modGraphic">
          <ac:chgData name="Izaki, Fumiaki (Fumiaki.Izaki@yokogawa.com)" userId="bc875e88-d07c-472c-8ef4-4be80e510a87" providerId="ADAL" clId="{70663343-0306-4B13-8F24-104B9BCF1D93}" dt="2022-11-25T03:37:23.074" v="8674" actId="20577"/>
          <ac:graphicFrameMkLst>
            <pc:docMk/>
            <pc:sldMk cId="1834455376" sldId="1516"/>
            <ac:graphicFrameMk id="5" creationId="{D4417F76-5A7E-4CD1-B5D1-FC943CF75734}"/>
          </ac:graphicFrameMkLst>
        </pc:graphicFrameChg>
      </pc:sldChg>
      <pc:sldChg chg="delSp modSp mod modNotesTx">
        <pc:chgData name="Izaki, Fumiaki (Fumiaki.Izaki@yokogawa.com)" userId="bc875e88-d07c-472c-8ef4-4be80e510a87" providerId="ADAL" clId="{70663343-0306-4B13-8F24-104B9BCF1D93}" dt="2022-11-25T00:58:17.748" v="2059" actId="20577"/>
        <pc:sldMkLst>
          <pc:docMk/>
          <pc:sldMk cId="3450875681" sldId="1520"/>
        </pc:sldMkLst>
        <pc:spChg chg="mod">
          <ac:chgData name="Izaki, Fumiaki (Fumiaki.Izaki@yokogawa.com)" userId="bc875e88-d07c-472c-8ef4-4be80e510a87" providerId="ADAL" clId="{70663343-0306-4B13-8F24-104B9BCF1D93}" dt="2022-11-25T00:56:59.061" v="2044" actId="20577"/>
          <ac:spMkLst>
            <pc:docMk/>
            <pc:sldMk cId="3450875681" sldId="1520"/>
            <ac:spMk id="2" creationId="{46DF7542-E5FF-437E-91AC-8649969EED59}"/>
          </ac:spMkLst>
        </pc:spChg>
        <pc:spChg chg="del">
          <ac:chgData name="Izaki, Fumiaki (Fumiaki.Izaki@yokogawa.com)" userId="bc875e88-d07c-472c-8ef4-4be80e510a87" providerId="ADAL" clId="{70663343-0306-4B13-8F24-104B9BCF1D93}" dt="2022-11-25T00:58:09.719" v="2058" actId="478"/>
          <ac:spMkLst>
            <pc:docMk/>
            <pc:sldMk cId="3450875681" sldId="1520"/>
            <ac:spMk id="5" creationId="{291EB591-AFB1-4B0C-8A7E-47AEB7B9B4DB}"/>
          </ac:spMkLst>
        </pc:spChg>
        <pc:spChg chg="mod">
          <ac:chgData name="Izaki, Fumiaki (Fumiaki.Izaki@yokogawa.com)" userId="bc875e88-d07c-472c-8ef4-4be80e510a87" providerId="ADAL" clId="{70663343-0306-4B13-8F24-104B9BCF1D93}" dt="2022-11-25T00:58:17.748" v="2059" actId="20577"/>
          <ac:spMkLst>
            <pc:docMk/>
            <pc:sldMk cId="3450875681" sldId="1520"/>
            <ac:spMk id="354" creationId="{8F970063-32DF-4959-87CD-6A193530B2EF}"/>
          </ac:spMkLst>
        </pc:spChg>
      </pc:sldChg>
      <pc:sldChg chg="addSp delSp modSp mod">
        <pc:chgData name="Izaki, Fumiaki (Fumiaki.Izaki@yokogawa.com)" userId="bc875e88-d07c-472c-8ef4-4be80e510a87" providerId="ADAL" clId="{70663343-0306-4B13-8F24-104B9BCF1D93}" dt="2022-11-25T02:35:47.864" v="6273" actId="20577"/>
        <pc:sldMkLst>
          <pc:docMk/>
          <pc:sldMk cId="2123528554" sldId="1523"/>
        </pc:sldMkLst>
        <pc:spChg chg="mod">
          <ac:chgData name="Izaki, Fumiaki (Fumiaki.Izaki@yokogawa.com)" userId="bc875e88-d07c-472c-8ef4-4be80e510a87" providerId="ADAL" clId="{70663343-0306-4B13-8F24-104B9BCF1D93}" dt="2022-11-25T02:29:25.211" v="5795" actId="20577"/>
          <ac:spMkLst>
            <pc:docMk/>
            <pc:sldMk cId="2123528554" sldId="1523"/>
            <ac:spMk id="2" creationId="{628D912D-D6BD-4E27-AF00-B0C50DE3EA72}"/>
          </ac:spMkLst>
        </pc:spChg>
        <pc:spChg chg="mod">
          <ac:chgData name="Izaki, Fumiaki (Fumiaki.Izaki@yokogawa.com)" userId="bc875e88-d07c-472c-8ef4-4be80e510a87" providerId="ADAL" clId="{70663343-0306-4B13-8F24-104B9BCF1D93}" dt="2022-11-25T02:27:34.004" v="5760" actId="403"/>
          <ac:spMkLst>
            <pc:docMk/>
            <pc:sldMk cId="2123528554" sldId="1523"/>
            <ac:spMk id="8" creationId="{C981BE36-9FB3-49CB-84E8-60C547BE51EA}"/>
          </ac:spMkLst>
        </pc:spChg>
        <pc:spChg chg="mod">
          <ac:chgData name="Izaki, Fumiaki (Fumiaki.Izaki@yokogawa.com)" userId="bc875e88-d07c-472c-8ef4-4be80e510a87" providerId="ADAL" clId="{70663343-0306-4B13-8F24-104B9BCF1D93}" dt="2022-11-25T02:32:11.664" v="5968" actId="20577"/>
          <ac:spMkLst>
            <pc:docMk/>
            <pc:sldMk cId="2123528554" sldId="1523"/>
            <ac:spMk id="10" creationId="{83B0FB99-B073-4031-A73D-6FA1167D6D4D}"/>
          </ac:spMkLst>
        </pc:spChg>
        <pc:spChg chg="mod">
          <ac:chgData name="Izaki, Fumiaki (Fumiaki.Izaki@yokogawa.com)" userId="bc875e88-d07c-472c-8ef4-4be80e510a87" providerId="ADAL" clId="{70663343-0306-4B13-8F24-104B9BCF1D93}" dt="2022-11-25T02:35:47.864" v="6273" actId="20577"/>
          <ac:spMkLst>
            <pc:docMk/>
            <pc:sldMk cId="2123528554" sldId="1523"/>
            <ac:spMk id="13" creationId="{1A603C9E-B6FA-4A32-BD1E-987DA69544FA}"/>
          </ac:spMkLst>
        </pc:spChg>
        <pc:spChg chg="add del mod">
          <ac:chgData name="Izaki, Fumiaki (Fumiaki.Izaki@yokogawa.com)" userId="bc875e88-d07c-472c-8ef4-4be80e510a87" providerId="ADAL" clId="{70663343-0306-4B13-8F24-104B9BCF1D93}" dt="2022-11-25T02:26:52.472" v="5741" actId="478"/>
          <ac:spMkLst>
            <pc:docMk/>
            <pc:sldMk cId="2123528554" sldId="1523"/>
            <ac:spMk id="14" creationId="{2AEF140E-4A5D-4910-BB85-73F58365D771}"/>
          </ac:spMkLst>
        </pc:spChg>
        <pc:spChg chg="del">
          <ac:chgData name="Izaki, Fumiaki (Fumiaki.Izaki@yokogawa.com)" userId="bc875e88-d07c-472c-8ef4-4be80e510a87" providerId="ADAL" clId="{70663343-0306-4B13-8F24-104B9BCF1D93}" dt="2022-11-25T02:26:29.118" v="5731" actId="478"/>
          <ac:spMkLst>
            <pc:docMk/>
            <pc:sldMk cId="2123528554" sldId="1523"/>
            <ac:spMk id="16" creationId="{50BDDFB4-C556-4730-9B5C-3BCA9387DACE}"/>
          </ac:spMkLst>
        </pc:spChg>
        <pc:cxnChg chg="mod">
          <ac:chgData name="Izaki, Fumiaki (Fumiaki.Izaki@yokogawa.com)" userId="bc875e88-d07c-472c-8ef4-4be80e510a87" providerId="ADAL" clId="{70663343-0306-4B13-8F24-104B9BCF1D93}" dt="2022-11-25T02:27:44.743" v="5761" actId="14100"/>
          <ac:cxnSpMkLst>
            <pc:docMk/>
            <pc:sldMk cId="2123528554" sldId="1523"/>
            <ac:cxnSpMk id="7" creationId="{29394C7B-B8E9-4A5E-9A17-1535442777B8}"/>
          </ac:cxnSpMkLst>
        </pc:cxnChg>
      </pc:sldChg>
      <pc:sldChg chg="modSp del mod modNotesTx">
        <pc:chgData name="Izaki, Fumiaki (Fumiaki.Izaki@yokogawa.com)" userId="bc875e88-d07c-472c-8ef4-4be80e510a87" providerId="ADAL" clId="{70663343-0306-4B13-8F24-104B9BCF1D93}" dt="2022-11-25T01:00:53.101" v="2060" actId="2696"/>
        <pc:sldMkLst>
          <pc:docMk/>
          <pc:sldMk cId="3117749695" sldId="1523"/>
        </pc:sldMkLst>
        <pc:spChg chg="mod">
          <ac:chgData name="Izaki, Fumiaki (Fumiaki.Izaki@yokogawa.com)" userId="bc875e88-d07c-472c-8ef4-4be80e510a87" providerId="ADAL" clId="{70663343-0306-4B13-8F24-104B9BCF1D93}" dt="2022-11-24T05:10:22.251" v="1787" actId="20577"/>
          <ac:spMkLst>
            <pc:docMk/>
            <pc:sldMk cId="3117749695" sldId="1523"/>
            <ac:spMk id="2" creationId="{628D912D-D6BD-4E27-AF00-B0C50DE3EA72}"/>
          </ac:spMkLst>
        </pc:spChg>
        <pc:spChg chg="mod">
          <ac:chgData name="Izaki, Fumiaki (Fumiaki.Izaki@yokogawa.com)" userId="bc875e88-d07c-472c-8ef4-4be80e510a87" providerId="ADAL" clId="{70663343-0306-4B13-8F24-104B9BCF1D93}" dt="2022-11-24T05:10:26.758" v="1788" actId="13926"/>
          <ac:spMkLst>
            <pc:docMk/>
            <pc:sldMk cId="3117749695" sldId="1523"/>
            <ac:spMk id="16" creationId="{50BDDFB4-C556-4730-9B5C-3BCA9387DACE}"/>
          </ac:spMkLst>
        </pc:spChg>
      </pc:sldChg>
      <pc:sldChg chg="modSp mod modNotesTx">
        <pc:chgData name="Izaki, Fumiaki (Fumiaki.Izaki@yokogawa.com)" userId="bc875e88-d07c-472c-8ef4-4be80e510a87" providerId="ADAL" clId="{70663343-0306-4B13-8F24-104B9BCF1D93}" dt="2022-11-25T00:47:00.889" v="1965" actId="255"/>
        <pc:sldMkLst>
          <pc:docMk/>
          <pc:sldMk cId="3619433470" sldId="1524"/>
        </pc:sldMkLst>
        <pc:spChg chg="mod">
          <ac:chgData name="Izaki, Fumiaki (Fumiaki.Izaki@yokogawa.com)" userId="bc875e88-d07c-472c-8ef4-4be80e510a87" providerId="ADAL" clId="{70663343-0306-4B13-8F24-104B9BCF1D93}" dt="2022-11-25T00:47:00.889" v="1965" actId="255"/>
          <ac:spMkLst>
            <pc:docMk/>
            <pc:sldMk cId="3619433470" sldId="1524"/>
            <ac:spMk id="5" creationId="{25B0A88A-1FEB-4E5E-B9AB-FD59F3C8E629}"/>
          </ac:spMkLst>
        </pc:spChg>
      </pc:sldChg>
      <pc:sldChg chg="del">
        <pc:chgData name="Izaki, Fumiaki (Fumiaki.Izaki@yokogawa.com)" userId="bc875e88-d07c-472c-8ef4-4be80e510a87" providerId="ADAL" clId="{70663343-0306-4B13-8F24-104B9BCF1D93}" dt="2022-11-25T03:09:41.583" v="8319" actId="47"/>
        <pc:sldMkLst>
          <pc:docMk/>
          <pc:sldMk cId="1902553215" sldId="1527"/>
        </pc:sldMkLst>
      </pc:sldChg>
      <pc:sldChg chg="del">
        <pc:chgData name="Izaki, Fumiaki (Fumiaki.Izaki@yokogawa.com)" userId="bc875e88-d07c-472c-8ef4-4be80e510a87" providerId="ADAL" clId="{70663343-0306-4B13-8F24-104B9BCF1D93}" dt="2022-11-24T05:09:29.295" v="1761" actId="47"/>
        <pc:sldMkLst>
          <pc:docMk/>
          <pc:sldMk cId="1223084370" sldId="1528"/>
        </pc:sldMkLst>
      </pc:sldChg>
      <pc:sldChg chg="add">
        <pc:chgData name="Izaki, Fumiaki (Fumiaki.Izaki@yokogawa.com)" userId="bc875e88-d07c-472c-8ef4-4be80e510a87" providerId="ADAL" clId="{70663343-0306-4B13-8F24-104B9BCF1D93}" dt="2022-11-24T04:29:25.813" v="782"/>
        <pc:sldMkLst>
          <pc:docMk/>
          <pc:sldMk cId="2556317350" sldId="1529"/>
        </pc:sldMkLst>
      </pc:sldChg>
      <pc:sldChg chg="add">
        <pc:chgData name="Izaki, Fumiaki (Fumiaki.Izaki@yokogawa.com)" userId="bc875e88-d07c-472c-8ef4-4be80e510a87" providerId="ADAL" clId="{70663343-0306-4B13-8F24-104B9BCF1D93}" dt="2022-11-24T04:29:25.813" v="782"/>
        <pc:sldMkLst>
          <pc:docMk/>
          <pc:sldMk cId="1046290669" sldId="1531"/>
        </pc:sldMkLst>
      </pc:sldChg>
      <pc:sldChg chg="add">
        <pc:chgData name="Izaki, Fumiaki (Fumiaki.Izaki@yokogawa.com)" userId="bc875e88-d07c-472c-8ef4-4be80e510a87" providerId="ADAL" clId="{70663343-0306-4B13-8F24-104B9BCF1D93}" dt="2022-11-24T04:29:25.813" v="782"/>
        <pc:sldMkLst>
          <pc:docMk/>
          <pc:sldMk cId="117442646" sldId="1532"/>
        </pc:sldMkLst>
      </pc:sldChg>
      <pc:sldChg chg="add">
        <pc:chgData name="Izaki, Fumiaki (Fumiaki.Izaki@yokogawa.com)" userId="bc875e88-d07c-472c-8ef4-4be80e510a87" providerId="ADAL" clId="{70663343-0306-4B13-8F24-104B9BCF1D93}" dt="2022-11-24T04:29:25.813" v="782"/>
        <pc:sldMkLst>
          <pc:docMk/>
          <pc:sldMk cId="4292467538" sldId="1533"/>
        </pc:sldMkLst>
      </pc:sldChg>
      <pc:sldChg chg="add">
        <pc:chgData name="Izaki, Fumiaki (Fumiaki.Izaki@yokogawa.com)" userId="bc875e88-d07c-472c-8ef4-4be80e510a87" providerId="ADAL" clId="{70663343-0306-4B13-8F24-104B9BCF1D93}" dt="2022-11-24T04:29:25.813" v="782"/>
        <pc:sldMkLst>
          <pc:docMk/>
          <pc:sldMk cId="85104600" sldId="1534"/>
        </pc:sldMkLst>
      </pc:sldChg>
      <pc:sldChg chg="add">
        <pc:chgData name="Izaki, Fumiaki (Fumiaki.Izaki@yokogawa.com)" userId="bc875e88-d07c-472c-8ef4-4be80e510a87" providerId="ADAL" clId="{70663343-0306-4B13-8F24-104B9BCF1D93}" dt="2022-11-24T04:29:25.813" v="782"/>
        <pc:sldMkLst>
          <pc:docMk/>
          <pc:sldMk cId="915048137" sldId="1535"/>
        </pc:sldMkLst>
      </pc:sldChg>
      <pc:sldChg chg="add">
        <pc:chgData name="Izaki, Fumiaki (Fumiaki.Izaki@yokogawa.com)" userId="bc875e88-d07c-472c-8ef4-4be80e510a87" providerId="ADAL" clId="{70663343-0306-4B13-8F24-104B9BCF1D93}" dt="2022-11-24T04:29:25.813" v="782"/>
        <pc:sldMkLst>
          <pc:docMk/>
          <pc:sldMk cId="3897602811" sldId="1536"/>
        </pc:sldMkLst>
      </pc:sldChg>
      <pc:sldChg chg="modSp mod modNotesTx">
        <pc:chgData name="Izaki, Fumiaki (Fumiaki.Izaki@yokogawa.com)" userId="bc875e88-d07c-472c-8ef4-4be80e510a87" providerId="ADAL" clId="{70663343-0306-4B13-8F24-104B9BCF1D93}" dt="2022-11-25T00:48:30.760" v="1981"/>
        <pc:sldMkLst>
          <pc:docMk/>
          <pc:sldMk cId="4105727800" sldId="1541"/>
        </pc:sldMkLst>
        <pc:spChg chg="mod">
          <ac:chgData name="Izaki, Fumiaki (Fumiaki.Izaki@yokogawa.com)" userId="bc875e88-d07c-472c-8ef4-4be80e510a87" providerId="ADAL" clId="{70663343-0306-4B13-8F24-104B9BCF1D93}" dt="2022-11-25T00:48:30.760" v="1981"/>
          <ac:spMkLst>
            <pc:docMk/>
            <pc:sldMk cId="4105727800" sldId="1541"/>
            <ac:spMk id="2" creationId="{1C5761FB-29AF-4E7C-9589-8CB52B8DCB61}"/>
          </ac:spMkLst>
        </pc:spChg>
        <pc:spChg chg="mod">
          <ac:chgData name="Izaki, Fumiaki (Fumiaki.Izaki@yokogawa.com)" userId="bc875e88-d07c-472c-8ef4-4be80e510a87" providerId="ADAL" clId="{70663343-0306-4B13-8F24-104B9BCF1D93}" dt="2022-11-25T00:43:37.479" v="1961" actId="1036"/>
          <ac:spMkLst>
            <pc:docMk/>
            <pc:sldMk cId="4105727800" sldId="1541"/>
            <ac:spMk id="9" creationId="{9768A106-B4D4-401A-B1C6-B57303CD2F15}"/>
          </ac:spMkLst>
        </pc:spChg>
        <pc:spChg chg="mod">
          <ac:chgData name="Izaki, Fumiaki (Fumiaki.Izaki@yokogawa.com)" userId="bc875e88-d07c-472c-8ef4-4be80e510a87" providerId="ADAL" clId="{70663343-0306-4B13-8F24-104B9BCF1D93}" dt="2022-11-25T00:43:37.479" v="1961" actId="1036"/>
          <ac:spMkLst>
            <pc:docMk/>
            <pc:sldMk cId="4105727800" sldId="1541"/>
            <ac:spMk id="19" creationId="{758A162F-94EF-48E7-933A-D352C4F5135D}"/>
          </ac:spMkLst>
        </pc:spChg>
        <pc:spChg chg="mod">
          <ac:chgData name="Izaki, Fumiaki (Fumiaki.Izaki@yokogawa.com)" userId="bc875e88-d07c-472c-8ef4-4be80e510a87" providerId="ADAL" clId="{70663343-0306-4B13-8F24-104B9BCF1D93}" dt="2022-11-25T00:31:00.156" v="1835" actId="20577"/>
          <ac:spMkLst>
            <pc:docMk/>
            <pc:sldMk cId="4105727800" sldId="1541"/>
            <ac:spMk id="28" creationId="{CD8A0B5A-9358-4F24-9B2C-53738451A0F9}"/>
          </ac:spMkLst>
        </pc:spChg>
        <pc:picChg chg="mod">
          <ac:chgData name="Izaki, Fumiaki (Fumiaki.Izaki@yokogawa.com)" userId="bc875e88-d07c-472c-8ef4-4be80e510a87" providerId="ADAL" clId="{70663343-0306-4B13-8F24-104B9BCF1D93}" dt="2022-11-25T00:43:37.479" v="1961" actId="1036"/>
          <ac:picMkLst>
            <pc:docMk/>
            <pc:sldMk cId="4105727800" sldId="1541"/>
            <ac:picMk id="27" creationId="{FE5192D4-D73B-4934-A54F-2EDF439620A3}"/>
          </ac:picMkLst>
        </pc:picChg>
      </pc:sldChg>
      <pc:sldChg chg="modSp mod modNotesTx">
        <pc:chgData name="Izaki, Fumiaki (Fumiaki.Izaki@yokogawa.com)" userId="bc875e88-d07c-472c-8ef4-4be80e510a87" providerId="ADAL" clId="{70663343-0306-4B13-8F24-104B9BCF1D93}" dt="2022-11-25T00:48:40.541" v="1982"/>
        <pc:sldMkLst>
          <pc:docMk/>
          <pc:sldMk cId="3517221206" sldId="1542"/>
        </pc:sldMkLst>
        <pc:spChg chg="mod">
          <ac:chgData name="Izaki, Fumiaki (Fumiaki.Izaki@yokogawa.com)" userId="bc875e88-d07c-472c-8ef4-4be80e510a87" providerId="ADAL" clId="{70663343-0306-4B13-8F24-104B9BCF1D93}" dt="2022-11-25T00:48:40.541" v="1982"/>
          <ac:spMkLst>
            <pc:docMk/>
            <pc:sldMk cId="3517221206" sldId="1542"/>
            <ac:spMk id="2" creationId="{2E45B2D7-E587-43CF-A5BB-BF739E8D8022}"/>
          </ac:spMkLst>
        </pc:spChg>
      </pc:sldChg>
      <pc:sldChg chg="modSp mod modNotesTx">
        <pc:chgData name="Izaki, Fumiaki (Fumiaki.Izaki@yokogawa.com)" userId="bc875e88-d07c-472c-8ef4-4be80e510a87" providerId="ADAL" clId="{70663343-0306-4B13-8F24-104B9BCF1D93}" dt="2022-11-25T00:57:09.631" v="2057" actId="20577"/>
        <pc:sldMkLst>
          <pc:docMk/>
          <pc:sldMk cId="980847529" sldId="1543"/>
        </pc:sldMkLst>
        <pc:spChg chg="mod">
          <ac:chgData name="Izaki, Fumiaki (Fumiaki.Izaki@yokogawa.com)" userId="bc875e88-d07c-472c-8ef4-4be80e510a87" providerId="ADAL" clId="{70663343-0306-4B13-8F24-104B9BCF1D93}" dt="2022-11-24T04:41:02.572" v="1191" actId="20577"/>
          <ac:spMkLst>
            <pc:docMk/>
            <pc:sldMk cId="980847529" sldId="1543"/>
            <ac:spMk id="2" creationId="{F5DE7F5F-8E54-480B-9BDD-BFD905BFC64E}"/>
          </ac:spMkLst>
        </pc:spChg>
        <pc:spChg chg="mod">
          <ac:chgData name="Izaki, Fumiaki (Fumiaki.Izaki@yokogawa.com)" userId="bc875e88-d07c-472c-8ef4-4be80e510a87" providerId="ADAL" clId="{70663343-0306-4B13-8F24-104B9BCF1D93}" dt="2022-11-25T00:27:18.839" v="1807" actId="13926"/>
          <ac:spMkLst>
            <pc:docMk/>
            <pc:sldMk cId="980847529" sldId="1543"/>
            <ac:spMk id="8" creationId="{353BD7C5-6DC3-438D-B0ED-467B1E434738}"/>
          </ac:spMkLst>
        </pc:spChg>
        <pc:spChg chg="mod">
          <ac:chgData name="Izaki, Fumiaki (Fumiaki.Izaki@yokogawa.com)" userId="bc875e88-d07c-472c-8ef4-4be80e510a87" providerId="ADAL" clId="{70663343-0306-4B13-8F24-104B9BCF1D93}" dt="2022-11-25T00:27:47.802" v="1814" actId="13926"/>
          <ac:spMkLst>
            <pc:docMk/>
            <pc:sldMk cId="980847529" sldId="1543"/>
            <ac:spMk id="10" creationId="{E404BFF6-707C-4E64-9AA6-F0C8AA4F0B85}"/>
          </ac:spMkLst>
        </pc:spChg>
        <pc:spChg chg="mod">
          <ac:chgData name="Izaki, Fumiaki (Fumiaki.Izaki@yokogawa.com)" userId="bc875e88-d07c-472c-8ef4-4be80e510a87" providerId="ADAL" clId="{70663343-0306-4B13-8F24-104B9BCF1D93}" dt="2022-11-25T00:57:09.631" v="2057" actId="20577"/>
          <ac:spMkLst>
            <pc:docMk/>
            <pc:sldMk cId="980847529" sldId="1543"/>
            <ac:spMk id="13" creationId="{B9C4DC69-6768-474D-AAA8-98DDB6AA01CD}"/>
          </ac:spMkLst>
        </pc:spChg>
        <pc:spChg chg="mod">
          <ac:chgData name="Izaki, Fumiaki (Fumiaki.Izaki@yokogawa.com)" userId="bc875e88-d07c-472c-8ef4-4be80e510a87" providerId="ADAL" clId="{70663343-0306-4B13-8F24-104B9BCF1D93}" dt="2022-11-24T05:03:03.265" v="1688" actId="20577"/>
          <ac:spMkLst>
            <pc:docMk/>
            <pc:sldMk cId="980847529" sldId="1543"/>
            <ac:spMk id="14" creationId="{99F63C4F-80FA-4C21-AA45-305DC3A5C9A7}"/>
          </ac:spMkLst>
        </pc:spChg>
        <pc:spChg chg="mod">
          <ac:chgData name="Izaki, Fumiaki (Fumiaki.Izaki@yokogawa.com)" userId="bc875e88-d07c-472c-8ef4-4be80e510a87" providerId="ADAL" clId="{70663343-0306-4B13-8F24-104B9BCF1D93}" dt="2022-11-24T05:02:46.111" v="1671" actId="20577"/>
          <ac:spMkLst>
            <pc:docMk/>
            <pc:sldMk cId="980847529" sldId="1543"/>
            <ac:spMk id="17" creationId="{FC8D6257-EC0F-485B-808C-0E5817A98BF5}"/>
          </ac:spMkLst>
        </pc:spChg>
        <pc:spChg chg="mod">
          <ac:chgData name="Izaki, Fumiaki (Fumiaki.Izaki@yokogawa.com)" userId="bc875e88-d07c-472c-8ef4-4be80e510a87" providerId="ADAL" clId="{70663343-0306-4B13-8F24-104B9BCF1D93}" dt="2022-11-24T05:03:44.338" v="1708" actId="20577"/>
          <ac:spMkLst>
            <pc:docMk/>
            <pc:sldMk cId="980847529" sldId="1543"/>
            <ac:spMk id="18" creationId="{3A117E01-A99E-41F8-B7DA-07132C70C29C}"/>
          </ac:spMkLst>
        </pc:spChg>
      </pc:sldChg>
      <pc:sldChg chg="add">
        <pc:chgData name="Izaki, Fumiaki (Fumiaki.Izaki@yokogawa.com)" userId="bc875e88-d07c-472c-8ef4-4be80e510a87" providerId="ADAL" clId="{70663343-0306-4B13-8F24-104B9BCF1D93}" dt="2022-11-24T04:29:25.813" v="782"/>
        <pc:sldMkLst>
          <pc:docMk/>
          <pc:sldMk cId="3143244904" sldId="1544"/>
        </pc:sldMkLst>
      </pc:sldChg>
      <pc:sldChg chg="modSp mod modNotesTx">
        <pc:chgData name="Izaki, Fumiaki (Fumiaki.Izaki@yokogawa.com)" userId="bc875e88-d07c-472c-8ef4-4be80e510a87" providerId="ADAL" clId="{70663343-0306-4B13-8F24-104B9BCF1D93}" dt="2022-11-25T00:49:25.820" v="1985" actId="20577"/>
        <pc:sldMkLst>
          <pc:docMk/>
          <pc:sldMk cId="4095288477" sldId="1547"/>
        </pc:sldMkLst>
        <pc:spChg chg="mod">
          <ac:chgData name="Izaki, Fumiaki (Fumiaki.Izaki@yokogawa.com)" userId="bc875e88-d07c-472c-8ef4-4be80e510a87" providerId="ADAL" clId="{70663343-0306-4B13-8F24-104B9BCF1D93}" dt="2022-11-25T00:49:25.820" v="1985" actId="20577"/>
          <ac:spMkLst>
            <pc:docMk/>
            <pc:sldMk cId="4095288477" sldId="1547"/>
            <ac:spMk id="2" creationId="{E686DB30-70CD-4907-B2EF-11523AC08497}"/>
          </ac:spMkLst>
        </pc:spChg>
      </pc:sldChg>
      <pc:sldChg chg="modSp mod modNotesTx">
        <pc:chgData name="Izaki, Fumiaki (Fumiaki.Izaki@yokogawa.com)" userId="bc875e88-d07c-472c-8ef4-4be80e510a87" providerId="ADAL" clId="{70663343-0306-4B13-8F24-104B9BCF1D93}" dt="2022-11-25T00:49:33.793" v="1988"/>
        <pc:sldMkLst>
          <pc:docMk/>
          <pc:sldMk cId="2362455937" sldId="1548"/>
        </pc:sldMkLst>
        <pc:spChg chg="mod">
          <ac:chgData name="Izaki, Fumiaki (Fumiaki.Izaki@yokogawa.com)" userId="bc875e88-d07c-472c-8ef4-4be80e510a87" providerId="ADAL" clId="{70663343-0306-4B13-8F24-104B9BCF1D93}" dt="2022-11-25T00:49:33.793" v="1988"/>
          <ac:spMkLst>
            <pc:docMk/>
            <pc:sldMk cId="2362455937" sldId="1548"/>
            <ac:spMk id="2" creationId="{E686DB30-70CD-4907-B2EF-11523AC08497}"/>
          </ac:spMkLst>
        </pc:spChg>
      </pc:sldChg>
      <pc:sldChg chg="modSp mod modNotesTx">
        <pc:chgData name="Izaki, Fumiaki (Fumiaki.Izaki@yokogawa.com)" userId="bc875e88-d07c-472c-8ef4-4be80e510a87" providerId="ADAL" clId="{70663343-0306-4B13-8F24-104B9BCF1D93}" dt="2022-11-25T00:56:28.308" v="1991" actId="20577"/>
        <pc:sldMkLst>
          <pc:docMk/>
          <pc:sldMk cId="4098045830" sldId="1549"/>
        </pc:sldMkLst>
        <pc:spChg chg="mod">
          <ac:chgData name="Izaki, Fumiaki (Fumiaki.Izaki@yokogawa.com)" userId="bc875e88-d07c-472c-8ef4-4be80e510a87" providerId="ADAL" clId="{70663343-0306-4B13-8F24-104B9BCF1D93}" dt="2022-11-25T00:56:28.308" v="1991" actId="20577"/>
          <ac:spMkLst>
            <pc:docMk/>
            <pc:sldMk cId="4098045830" sldId="1549"/>
            <ac:spMk id="2" creationId="{70504EE4-FDC2-4195-B7A2-B010CCD22887}"/>
          </ac:spMkLst>
        </pc:spChg>
      </pc:sldChg>
      <pc:sldChg chg="delSp modSp mod">
        <pc:chgData name="Izaki, Fumiaki (Fumiaki.Izaki@yokogawa.com)" userId="bc875e88-d07c-472c-8ef4-4be80e510a87" providerId="ADAL" clId="{70663343-0306-4B13-8F24-104B9BCF1D93}" dt="2022-11-25T01:13:22.070" v="2098" actId="20577"/>
        <pc:sldMkLst>
          <pc:docMk/>
          <pc:sldMk cId="1254705573" sldId="1551"/>
        </pc:sldMkLst>
        <pc:spChg chg="mod">
          <ac:chgData name="Izaki, Fumiaki (Fumiaki.Izaki@yokogawa.com)" userId="bc875e88-d07c-472c-8ef4-4be80e510a87" providerId="ADAL" clId="{70663343-0306-4B13-8F24-104B9BCF1D93}" dt="2022-11-25T01:13:22.070" v="2098" actId="20577"/>
          <ac:spMkLst>
            <pc:docMk/>
            <pc:sldMk cId="1254705573" sldId="1551"/>
            <ac:spMk id="2" creationId="{700C0548-2EB5-4EE7-B679-E8DC0155F151}"/>
          </ac:spMkLst>
        </pc:spChg>
        <pc:spChg chg="del">
          <ac:chgData name="Izaki, Fumiaki (Fumiaki.Izaki@yokogawa.com)" userId="bc875e88-d07c-472c-8ef4-4be80e510a87" providerId="ADAL" clId="{70663343-0306-4B13-8F24-104B9BCF1D93}" dt="2022-11-25T01:11:43.404" v="2061" actId="478"/>
          <ac:spMkLst>
            <pc:docMk/>
            <pc:sldMk cId="1254705573" sldId="1551"/>
            <ac:spMk id="14" creationId="{C75DBD9E-39C2-432C-B721-FBF67C40E335}"/>
          </ac:spMkLst>
        </pc:spChg>
      </pc:sldChg>
      <pc:sldChg chg="modSp del mod modNotesTx">
        <pc:chgData name="Izaki, Fumiaki (Fumiaki.Izaki@yokogawa.com)" userId="bc875e88-d07c-472c-8ef4-4be80e510a87" providerId="ADAL" clId="{70663343-0306-4B13-8F24-104B9BCF1D93}" dt="2022-11-25T01:00:53.101" v="2060" actId="2696"/>
        <pc:sldMkLst>
          <pc:docMk/>
          <pc:sldMk cId="1823104948" sldId="1551"/>
        </pc:sldMkLst>
        <pc:spChg chg="mod">
          <ac:chgData name="Izaki, Fumiaki (Fumiaki.Izaki@yokogawa.com)" userId="bc875e88-d07c-472c-8ef4-4be80e510a87" providerId="ADAL" clId="{70663343-0306-4B13-8F24-104B9BCF1D93}" dt="2022-11-24T05:10:04.471" v="1779" actId="20577"/>
          <ac:spMkLst>
            <pc:docMk/>
            <pc:sldMk cId="1823104948" sldId="1551"/>
            <ac:spMk id="2" creationId="{700C0548-2EB5-4EE7-B679-E8DC0155F151}"/>
          </ac:spMkLst>
        </pc:spChg>
        <pc:spChg chg="mod">
          <ac:chgData name="Izaki, Fumiaki (Fumiaki.Izaki@yokogawa.com)" userId="bc875e88-d07c-472c-8ef4-4be80e510a87" providerId="ADAL" clId="{70663343-0306-4B13-8F24-104B9BCF1D93}" dt="2022-11-24T05:10:30.440" v="1789" actId="13926"/>
          <ac:spMkLst>
            <pc:docMk/>
            <pc:sldMk cId="1823104948" sldId="1551"/>
            <ac:spMk id="14" creationId="{C75DBD9E-39C2-432C-B721-FBF67C40E335}"/>
          </ac:spMkLst>
        </pc:spChg>
      </pc:sldChg>
      <pc:sldChg chg="add">
        <pc:chgData name="Izaki, Fumiaki (Fumiaki.Izaki@yokogawa.com)" userId="bc875e88-d07c-472c-8ef4-4be80e510a87" providerId="ADAL" clId="{70663343-0306-4B13-8F24-104B9BCF1D93}" dt="2022-11-24T05:05:04.669" v="1709"/>
        <pc:sldMkLst>
          <pc:docMk/>
          <pc:sldMk cId="1096073850" sldId="1555"/>
        </pc:sldMkLst>
      </pc:sldChg>
      <pc:sldChg chg="add">
        <pc:chgData name="Izaki, Fumiaki (Fumiaki.Izaki@yokogawa.com)" userId="bc875e88-d07c-472c-8ef4-4be80e510a87" providerId="ADAL" clId="{70663343-0306-4B13-8F24-104B9BCF1D93}" dt="2022-11-24T05:05:04.669" v="1709"/>
        <pc:sldMkLst>
          <pc:docMk/>
          <pc:sldMk cId="1770139029" sldId="1558"/>
        </pc:sldMkLst>
      </pc:sldChg>
      <pc:sldChg chg="del">
        <pc:chgData name="Izaki, Fumiaki (Fumiaki.Izaki@yokogawa.com)" userId="bc875e88-d07c-472c-8ef4-4be80e510a87" providerId="ADAL" clId="{70663343-0306-4B13-8F24-104B9BCF1D93}" dt="2022-11-24T04:23:15.915" v="775" actId="2696"/>
        <pc:sldMkLst>
          <pc:docMk/>
          <pc:sldMk cId="387889080" sldId="3912"/>
        </pc:sldMkLst>
      </pc:sldChg>
      <pc:sldChg chg="delSp modSp mod">
        <pc:chgData name="Izaki, Fumiaki (Fumiaki.Izaki@yokogawa.com)" userId="bc875e88-d07c-472c-8ef4-4be80e510a87" providerId="ADAL" clId="{70663343-0306-4B13-8F24-104B9BCF1D93}" dt="2022-11-25T03:39:25.248" v="8713" actId="20577"/>
        <pc:sldMkLst>
          <pc:docMk/>
          <pc:sldMk cId="4073378726" sldId="3912"/>
        </pc:sldMkLst>
        <pc:spChg chg="mod">
          <ac:chgData name="Izaki, Fumiaki (Fumiaki.Izaki@yokogawa.com)" userId="bc875e88-d07c-472c-8ef4-4be80e510a87" providerId="ADAL" clId="{70663343-0306-4B13-8F24-104B9BCF1D93}" dt="2022-11-25T01:14:11.223" v="2120" actId="404"/>
          <ac:spMkLst>
            <pc:docMk/>
            <pc:sldMk cId="4073378726" sldId="3912"/>
            <ac:spMk id="2" creationId="{4A1B467B-E8F5-46CD-9887-C3F72AAA3AFA}"/>
          </ac:spMkLst>
        </pc:spChg>
        <pc:spChg chg="mod">
          <ac:chgData name="Izaki, Fumiaki (Fumiaki.Izaki@yokogawa.com)" userId="bc875e88-d07c-472c-8ef4-4be80e510a87" providerId="ADAL" clId="{70663343-0306-4B13-8F24-104B9BCF1D93}" dt="2022-11-25T03:39:21.476" v="8705" actId="20577"/>
          <ac:spMkLst>
            <pc:docMk/>
            <pc:sldMk cId="4073378726" sldId="3912"/>
            <ac:spMk id="49" creationId="{936929AF-EE36-4DFF-9F4C-6FE4291CF48E}"/>
          </ac:spMkLst>
        </pc:spChg>
        <pc:spChg chg="mod">
          <ac:chgData name="Izaki, Fumiaki (Fumiaki.Izaki@yokogawa.com)" userId="bc875e88-d07c-472c-8ef4-4be80e510a87" providerId="ADAL" clId="{70663343-0306-4B13-8F24-104B9BCF1D93}" dt="2022-11-25T03:39:25.248" v="8713" actId="20577"/>
          <ac:spMkLst>
            <pc:docMk/>
            <pc:sldMk cId="4073378726" sldId="3912"/>
            <ac:spMk id="51" creationId="{72E75E43-C047-44D7-943D-9137F76FE78D}"/>
          </ac:spMkLst>
        </pc:spChg>
        <pc:spChg chg="mod">
          <ac:chgData name="Izaki, Fumiaki (Fumiaki.Izaki@yokogawa.com)" userId="bc875e88-d07c-472c-8ef4-4be80e510a87" providerId="ADAL" clId="{70663343-0306-4B13-8F24-104B9BCF1D93}" dt="2022-11-25T02:25:27.553" v="5727" actId="1076"/>
          <ac:spMkLst>
            <pc:docMk/>
            <pc:sldMk cId="4073378726" sldId="3912"/>
            <ac:spMk id="74" creationId="{1B59156C-1D52-4AFB-9669-CD456774F96F}"/>
          </ac:spMkLst>
        </pc:spChg>
        <pc:spChg chg="mod">
          <ac:chgData name="Izaki, Fumiaki (Fumiaki.Izaki@yokogawa.com)" userId="bc875e88-d07c-472c-8ef4-4be80e510a87" providerId="ADAL" clId="{70663343-0306-4B13-8F24-104B9BCF1D93}" dt="2022-11-25T03:02:06.133" v="8131" actId="14100"/>
          <ac:spMkLst>
            <pc:docMk/>
            <pc:sldMk cId="4073378726" sldId="3912"/>
            <ac:spMk id="76" creationId="{C937FD45-29DF-4F33-BE71-F27EA7F7B024}"/>
          </ac:spMkLst>
        </pc:spChg>
        <pc:spChg chg="mod">
          <ac:chgData name="Izaki, Fumiaki (Fumiaki.Izaki@yokogawa.com)" userId="bc875e88-d07c-472c-8ef4-4be80e510a87" providerId="ADAL" clId="{70663343-0306-4B13-8F24-104B9BCF1D93}" dt="2022-11-25T03:02:14.476" v="8140" actId="1076"/>
          <ac:spMkLst>
            <pc:docMk/>
            <pc:sldMk cId="4073378726" sldId="3912"/>
            <ac:spMk id="78" creationId="{A9F33B73-0062-40FD-A8EC-503492F0248B}"/>
          </ac:spMkLst>
        </pc:spChg>
        <pc:spChg chg="mod">
          <ac:chgData name="Izaki, Fumiaki (Fumiaki.Izaki@yokogawa.com)" userId="bc875e88-d07c-472c-8ef4-4be80e510a87" providerId="ADAL" clId="{70663343-0306-4B13-8F24-104B9BCF1D93}" dt="2022-11-25T03:03:22.681" v="8151" actId="20577"/>
          <ac:spMkLst>
            <pc:docMk/>
            <pc:sldMk cId="4073378726" sldId="3912"/>
            <ac:spMk id="81" creationId="{64D5DB98-1D41-46F0-A83D-A40FF910A428}"/>
          </ac:spMkLst>
        </pc:spChg>
        <pc:spChg chg="mod">
          <ac:chgData name="Izaki, Fumiaki (Fumiaki.Izaki@yokogawa.com)" userId="bc875e88-d07c-472c-8ef4-4be80e510a87" providerId="ADAL" clId="{70663343-0306-4B13-8F24-104B9BCF1D93}" dt="2022-11-25T03:03:19.885" v="8150" actId="20577"/>
          <ac:spMkLst>
            <pc:docMk/>
            <pc:sldMk cId="4073378726" sldId="3912"/>
            <ac:spMk id="82" creationId="{9850F5C7-60CC-4998-ADEC-9855C05ACB8C}"/>
          </ac:spMkLst>
        </pc:spChg>
        <pc:spChg chg="mod">
          <ac:chgData name="Izaki, Fumiaki (Fumiaki.Izaki@yokogawa.com)" userId="bc875e88-d07c-472c-8ef4-4be80e510a87" providerId="ADAL" clId="{70663343-0306-4B13-8F24-104B9BCF1D93}" dt="2022-11-25T03:39:17.266" v="8697" actId="20577"/>
          <ac:spMkLst>
            <pc:docMk/>
            <pc:sldMk cId="4073378726" sldId="3912"/>
            <ac:spMk id="104" creationId="{1C8FB9C3-C729-4DD2-861D-4B57EDC8F428}"/>
          </ac:spMkLst>
        </pc:spChg>
        <pc:cxnChg chg="del">
          <ac:chgData name="Izaki, Fumiaki (Fumiaki.Izaki@yokogawa.com)" userId="bc875e88-d07c-472c-8ef4-4be80e510a87" providerId="ADAL" clId="{70663343-0306-4B13-8F24-104B9BCF1D93}" dt="2022-11-25T02:25:09.392" v="5724" actId="478"/>
          <ac:cxnSpMkLst>
            <pc:docMk/>
            <pc:sldMk cId="4073378726" sldId="3912"/>
            <ac:cxnSpMk id="7" creationId="{877D9682-AAA5-4DF9-BFE1-ED908004A21B}"/>
          </ac:cxnSpMkLst>
        </pc:cxnChg>
        <pc:cxnChg chg="mod">
          <ac:chgData name="Izaki, Fumiaki (Fumiaki.Izaki@yokogawa.com)" userId="bc875e88-d07c-472c-8ef4-4be80e510a87" providerId="ADAL" clId="{70663343-0306-4B13-8F24-104B9BCF1D93}" dt="2022-11-25T03:02:30.275" v="8141" actId="14100"/>
          <ac:cxnSpMkLst>
            <pc:docMk/>
            <pc:sldMk cId="4073378726" sldId="3912"/>
            <ac:cxnSpMk id="22" creationId="{6C964568-BDE0-49C8-BC29-C4BCA87E422C}"/>
          </ac:cxnSpMkLst>
        </pc:cxnChg>
        <pc:cxnChg chg="mod">
          <ac:chgData name="Izaki, Fumiaki (Fumiaki.Izaki@yokogawa.com)" userId="bc875e88-d07c-472c-8ef4-4be80e510a87" providerId="ADAL" clId="{70663343-0306-4B13-8F24-104B9BCF1D93}" dt="2022-11-25T03:02:37.143" v="8142" actId="14100"/>
          <ac:cxnSpMkLst>
            <pc:docMk/>
            <pc:sldMk cId="4073378726" sldId="3912"/>
            <ac:cxnSpMk id="50" creationId="{531C7A1E-64AF-4309-8303-BA1D8A6F5793}"/>
          </ac:cxnSpMkLst>
        </pc:cxnChg>
        <pc:cxnChg chg="mod">
          <ac:chgData name="Izaki, Fumiaki (Fumiaki.Izaki@yokogawa.com)" userId="bc875e88-d07c-472c-8ef4-4be80e510a87" providerId="ADAL" clId="{70663343-0306-4B13-8F24-104B9BCF1D93}" dt="2022-11-25T03:02:42.836" v="8143" actId="14100"/>
          <ac:cxnSpMkLst>
            <pc:docMk/>
            <pc:sldMk cId="4073378726" sldId="3912"/>
            <ac:cxnSpMk id="52" creationId="{FD65834A-53F2-4D07-A1F7-EB912B7316D4}"/>
          </ac:cxnSpMkLst>
        </pc:cxnChg>
        <pc:cxnChg chg="mod">
          <ac:chgData name="Izaki, Fumiaki (Fumiaki.Izaki@yokogawa.com)" userId="bc875e88-d07c-472c-8ef4-4be80e510a87" providerId="ADAL" clId="{70663343-0306-4B13-8F24-104B9BCF1D93}" dt="2022-11-25T03:03:09.177" v="8148" actId="14100"/>
          <ac:cxnSpMkLst>
            <pc:docMk/>
            <pc:sldMk cId="4073378726" sldId="3912"/>
            <ac:cxnSpMk id="71" creationId="{CF250FE7-208A-436A-9AA9-5681F2789594}"/>
          </ac:cxnSpMkLst>
        </pc:cxnChg>
        <pc:cxnChg chg="mod">
          <ac:chgData name="Izaki, Fumiaki (Fumiaki.Izaki@yokogawa.com)" userId="bc875e88-d07c-472c-8ef4-4be80e510a87" providerId="ADAL" clId="{70663343-0306-4B13-8F24-104B9BCF1D93}" dt="2022-11-25T03:03:15.552" v="8149" actId="14100"/>
          <ac:cxnSpMkLst>
            <pc:docMk/>
            <pc:sldMk cId="4073378726" sldId="3912"/>
            <ac:cxnSpMk id="72" creationId="{C70A7DF1-625D-4E66-A676-8069549A2BF6}"/>
          </ac:cxnSpMkLst>
        </pc:cxnChg>
        <pc:cxnChg chg="mod">
          <ac:chgData name="Izaki, Fumiaki (Fumiaki.Izaki@yokogawa.com)" userId="bc875e88-d07c-472c-8ef4-4be80e510a87" providerId="ADAL" clId="{70663343-0306-4B13-8F24-104B9BCF1D93}" dt="2022-11-25T03:03:02.029" v="8147" actId="14100"/>
          <ac:cxnSpMkLst>
            <pc:docMk/>
            <pc:sldMk cId="4073378726" sldId="3912"/>
            <ac:cxnSpMk id="99" creationId="{6DAEC829-557F-4D19-9397-017685A41A43}"/>
          </ac:cxnSpMkLst>
        </pc:cxnChg>
      </pc:sldChg>
      <pc:sldChg chg="addSp delSp modSp new del mod modClrScheme chgLayout">
        <pc:chgData name="Izaki, Fumiaki (Fumiaki.Izaki@yokogawa.com)" userId="bc875e88-d07c-472c-8ef4-4be80e510a87" providerId="ADAL" clId="{70663343-0306-4B13-8F24-104B9BCF1D93}" dt="2022-11-24T05:10:35.733" v="1790" actId="47"/>
        <pc:sldMkLst>
          <pc:docMk/>
          <pc:sldMk cId="1926838266" sldId="3913"/>
        </pc:sldMkLst>
        <pc:spChg chg="del mod ord">
          <ac:chgData name="Izaki, Fumiaki (Fumiaki.Izaki@yokogawa.com)" userId="bc875e88-d07c-472c-8ef4-4be80e510a87" providerId="ADAL" clId="{70663343-0306-4B13-8F24-104B9BCF1D93}" dt="2022-11-24T04:27:58.231" v="779" actId="700"/>
          <ac:spMkLst>
            <pc:docMk/>
            <pc:sldMk cId="1926838266" sldId="3913"/>
            <ac:spMk id="2" creationId="{A929318D-5CD4-4C1A-906E-DE3F99D04A6D}"/>
          </ac:spMkLst>
        </pc:spChg>
        <pc:spChg chg="mod ord">
          <ac:chgData name="Izaki, Fumiaki (Fumiaki.Izaki@yokogawa.com)" userId="bc875e88-d07c-472c-8ef4-4be80e510a87" providerId="ADAL" clId="{70663343-0306-4B13-8F24-104B9BCF1D93}" dt="2022-11-24T04:27:58.231" v="779" actId="700"/>
          <ac:spMkLst>
            <pc:docMk/>
            <pc:sldMk cId="1926838266" sldId="3913"/>
            <ac:spMk id="3" creationId="{C9BD8709-5392-4D89-9962-721CFC99545F}"/>
          </ac:spMkLst>
        </pc:spChg>
        <pc:spChg chg="del mod ord">
          <ac:chgData name="Izaki, Fumiaki (Fumiaki.Izaki@yokogawa.com)" userId="bc875e88-d07c-472c-8ef4-4be80e510a87" providerId="ADAL" clId="{70663343-0306-4B13-8F24-104B9BCF1D93}" dt="2022-11-24T04:27:58.231" v="779" actId="700"/>
          <ac:spMkLst>
            <pc:docMk/>
            <pc:sldMk cId="1926838266" sldId="3913"/>
            <ac:spMk id="4" creationId="{0C06B105-29C0-4560-9A4B-E89ACA6EC275}"/>
          </ac:spMkLst>
        </pc:spChg>
        <pc:spChg chg="add mod ord">
          <ac:chgData name="Izaki, Fumiaki (Fumiaki.Izaki@yokogawa.com)" userId="bc875e88-d07c-472c-8ef4-4be80e510a87" providerId="ADAL" clId="{70663343-0306-4B13-8F24-104B9BCF1D93}" dt="2022-11-24T04:27:58.231" v="779" actId="700"/>
          <ac:spMkLst>
            <pc:docMk/>
            <pc:sldMk cId="1926838266" sldId="3913"/>
            <ac:spMk id="5" creationId="{E5F807DE-3283-4821-BB6F-0E536316604D}"/>
          </ac:spMkLst>
        </pc:spChg>
        <pc:spChg chg="add mod ord">
          <ac:chgData name="Izaki, Fumiaki (Fumiaki.Izaki@yokogawa.com)" userId="bc875e88-d07c-472c-8ef4-4be80e510a87" providerId="ADAL" clId="{70663343-0306-4B13-8F24-104B9BCF1D93}" dt="2022-11-24T04:27:58.231" v="779" actId="700"/>
          <ac:spMkLst>
            <pc:docMk/>
            <pc:sldMk cId="1926838266" sldId="3913"/>
            <ac:spMk id="6" creationId="{372C63CD-81C8-415A-BB85-52BA4E8C8ED9}"/>
          </ac:spMkLst>
        </pc:spChg>
      </pc:sldChg>
      <pc:sldChg chg="modSp add mod">
        <pc:chgData name="Izaki, Fumiaki (Fumiaki.Izaki@yokogawa.com)" userId="bc875e88-d07c-472c-8ef4-4be80e510a87" providerId="ADAL" clId="{70663343-0306-4B13-8F24-104B9BCF1D93}" dt="2022-11-25T02:26:16.364" v="5729" actId="27636"/>
        <pc:sldMkLst>
          <pc:docMk/>
          <pc:sldMk cId="4234713159" sldId="3933"/>
        </pc:sldMkLst>
        <pc:spChg chg="mod">
          <ac:chgData name="Izaki, Fumiaki (Fumiaki.Izaki@yokogawa.com)" userId="bc875e88-d07c-472c-8ef4-4be80e510a87" providerId="ADAL" clId="{70663343-0306-4B13-8F24-104B9BCF1D93}" dt="2022-11-24T04:29:25.813" v="782"/>
          <ac:spMkLst>
            <pc:docMk/>
            <pc:sldMk cId="4234713159" sldId="3933"/>
            <ac:spMk id="4" creationId="{EC80B57D-4347-4627-874A-468AD0FDFE82}"/>
          </ac:spMkLst>
        </pc:spChg>
        <pc:spChg chg="mod">
          <ac:chgData name="Izaki, Fumiaki (Fumiaki.Izaki@yokogawa.com)" userId="bc875e88-d07c-472c-8ef4-4be80e510a87" providerId="ADAL" clId="{70663343-0306-4B13-8F24-104B9BCF1D93}" dt="2022-11-25T02:26:16.364" v="5729" actId="27636"/>
          <ac:spMkLst>
            <pc:docMk/>
            <pc:sldMk cId="4234713159" sldId="3933"/>
            <ac:spMk id="5" creationId="{EA2B4428-D41D-4114-9414-DA617329536E}"/>
          </ac:spMkLst>
        </pc:spChg>
      </pc:sldChg>
      <pc:sldChg chg="add">
        <pc:chgData name="Izaki, Fumiaki (Fumiaki.Izaki@yokogawa.com)" userId="bc875e88-d07c-472c-8ef4-4be80e510a87" providerId="ADAL" clId="{70663343-0306-4B13-8F24-104B9BCF1D93}" dt="2022-11-24T04:29:25.813" v="782"/>
        <pc:sldMkLst>
          <pc:docMk/>
          <pc:sldMk cId="130616054" sldId="3934"/>
        </pc:sldMkLst>
      </pc:sldChg>
      <pc:sldChg chg="add">
        <pc:chgData name="Izaki, Fumiaki (Fumiaki.Izaki@yokogawa.com)" userId="bc875e88-d07c-472c-8ef4-4be80e510a87" providerId="ADAL" clId="{70663343-0306-4B13-8F24-104B9BCF1D93}" dt="2022-11-24T04:29:25.813" v="782"/>
        <pc:sldMkLst>
          <pc:docMk/>
          <pc:sldMk cId="4222709470" sldId="3935"/>
        </pc:sldMkLst>
      </pc:sldChg>
      <pc:sldChg chg="add">
        <pc:chgData name="Izaki, Fumiaki (Fumiaki.Izaki@yokogawa.com)" userId="bc875e88-d07c-472c-8ef4-4be80e510a87" providerId="ADAL" clId="{70663343-0306-4B13-8F24-104B9BCF1D93}" dt="2022-11-24T04:29:25.813" v="782"/>
        <pc:sldMkLst>
          <pc:docMk/>
          <pc:sldMk cId="829477661" sldId="3936"/>
        </pc:sldMkLst>
      </pc:sldChg>
      <pc:sldChg chg="add">
        <pc:chgData name="Izaki, Fumiaki (Fumiaki.Izaki@yokogawa.com)" userId="bc875e88-d07c-472c-8ef4-4be80e510a87" providerId="ADAL" clId="{70663343-0306-4B13-8F24-104B9BCF1D93}" dt="2022-11-24T04:29:25.813" v="782"/>
        <pc:sldMkLst>
          <pc:docMk/>
          <pc:sldMk cId="1344095709" sldId="3937"/>
        </pc:sldMkLst>
      </pc:sldChg>
      <pc:sldChg chg="add">
        <pc:chgData name="Izaki, Fumiaki (Fumiaki.Izaki@yokogawa.com)" userId="bc875e88-d07c-472c-8ef4-4be80e510a87" providerId="ADAL" clId="{70663343-0306-4B13-8F24-104B9BCF1D93}" dt="2022-11-24T04:29:25.813" v="782"/>
        <pc:sldMkLst>
          <pc:docMk/>
          <pc:sldMk cId="1014986100" sldId="3938"/>
        </pc:sldMkLst>
      </pc:sldChg>
      <pc:sldChg chg="modSp add">
        <pc:chgData name="Izaki, Fumiaki (Fumiaki.Izaki@yokogawa.com)" userId="bc875e88-d07c-472c-8ef4-4be80e510a87" providerId="ADAL" clId="{70663343-0306-4B13-8F24-104B9BCF1D93}" dt="2022-11-24T04:29:25.813" v="782"/>
        <pc:sldMkLst>
          <pc:docMk/>
          <pc:sldMk cId="376470984" sldId="3939"/>
        </pc:sldMkLst>
        <pc:spChg chg="mod">
          <ac:chgData name="Izaki, Fumiaki (Fumiaki.Izaki@yokogawa.com)" userId="bc875e88-d07c-472c-8ef4-4be80e510a87" providerId="ADAL" clId="{70663343-0306-4B13-8F24-104B9BCF1D93}" dt="2022-11-24T04:29:25.813" v="782"/>
          <ac:spMkLst>
            <pc:docMk/>
            <pc:sldMk cId="376470984" sldId="3939"/>
            <ac:spMk id="5" creationId="{603633C7-C8FE-4434-9BF0-73FC990E3071}"/>
          </ac:spMkLst>
        </pc:spChg>
      </pc:sldChg>
      <pc:sldChg chg="modSp new mod">
        <pc:chgData name="Izaki, Fumiaki (Fumiaki.Izaki@yokogawa.com)" userId="bc875e88-d07c-472c-8ef4-4be80e510a87" providerId="ADAL" clId="{70663343-0306-4B13-8F24-104B9BCF1D93}" dt="2022-11-25T03:25:15.374" v="8518" actId="404"/>
        <pc:sldMkLst>
          <pc:docMk/>
          <pc:sldMk cId="1472829871" sldId="3940"/>
        </pc:sldMkLst>
        <pc:spChg chg="mod">
          <ac:chgData name="Izaki, Fumiaki (Fumiaki.Izaki@yokogawa.com)" userId="bc875e88-d07c-472c-8ef4-4be80e510a87" providerId="ADAL" clId="{70663343-0306-4B13-8F24-104B9BCF1D93}" dt="2022-11-25T02:24:35.924" v="5723" actId="403"/>
          <ac:spMkLst>
            <pc:docMk/>
            <pc:sldMk cId="1472829871" sldId="3940"/>
            <ac:spMk id="2" creationId="{F4EA360C-5CC4-484B-8C43-C25D7693573C}"/>
          </ac:spMkLst>
        </pc:spChg>
        <pc:spChg chg="mod">
          <ac:chgData name="Izaki, Fumiaki (Fumiaki.Izaki@yokogawa.com)" userId="bc875e88-d07c-472c-8ef4-4be80e510a87" providerId="ADAL" clId="{70663343-0306-4B13-8F24-104B9BCF1D93}" dt="2022-11-25T03:25:15.374" v="8518" actId="404"/>
          <ac:spMkLst>
            <pc:docMk/>
            <pc:sldMk cId="1472829871" sldId="3940"/>
            <ac:spMk id="4" creationId="{F9246D50-14E3-4414-B1DE-47436C174720}"/>
          </ac:spMkLst>
        </pc:spChg>
      </pc:sldChg>
      <pc:sldChg chg="modSp new mod">
        <pc:chgData name="Izaki, Fumiaki (Fumiaki.Izaki@yokogawa.com)" userId="bc875e88-d07c-472c-8ef4-4be80e510a87" providerId="ADAL" clId="{70663343-0306-4B13-8F24-104B9BCF1D93}" dt="2022-11-25T03:40:41.521" v="8834" actId="20577"/>
        <pc:sldMkLst>
          <pc:docMk/>
          <pc:sldMk cId="3884948013" sldId="3941"/>
        </pc:sldMkLst>
        <pc:spChg chg="mod">
          <ac:chgData name="Izaki, Fumiaki (Fumiaki.Izaki@yokogawa.com)" userId="bc875e88-d07c-472c-8ef4-4be80e510a87" providerId="ADAL" clId="{70663343-0306-4B13-8F24-104B9BCF1D93}" dt="2022-11-25T02:38:51.209" v="6349" actId="20577"/>
          <ac:spMkLst>
            <pc:docMk/>
            <pc:sldMk cId="3884948013" sldId="3941"/>
            <ac:spMk id="2" creationId="{64AA4202-B0C1-43DD-B1BA-EF742764E083}"/>
          </ac:spMkLst>
        </pc:spChg>
        <pc:spChg chg="mod">
          <ac:chgData name="Izaki, Fumiaki (Fumiaki.Izaki@yokogawa.com)" userId="bc875e88-d07c-472c-8ef4-4be80e510a87" providerId="ADAL" clId="{70663343-0306-4B13-8F24-104B9BCF1D93}" dt="2022-11-25T03:40:41.521" v="8834" actId="20577"/>
          <ac:spMkLst>
            <pc:docMk/>
            <pc:sldMk cId="3884948013" sldId="3941"/>
            <ac:spMk id="4" creationId="{FFECA1B5-52CC-476D-A771-A9FD990C173A}"/>
          </ac:spMkLst>
        </pc:spChg>
      </pc:sldChg>
      <pc:sldChg chg="new del">
        <pc:chgData name="Izaki, Fumiaki (Fumiaki.Izaki@yokogawa.com)" userId="bc875e88-d07c-472c-8ef4-4be80e510a87" providerId="ADAL" clId="{70663343-0306-4B13-8F24-104B9BCF1D93}" dt="2022-11-25T03:04:17.626" v="8154" actId="47"/>
        <pc:sldMkLst>
          <pc:docMk/>
          <pc:sldMk cId="2411775724" sldId="3942"/>
        </pc:sldMkLst>
      </pc:sldChg>
      <pc:sldMasterChg chg="modSp mod">
        <pc:chgData name="Izaki, Fumiaki (Fumiaki.Izaki@yokogawa.com)" userId="bc875e88-d07c-472c-8ef4-4be80e510a87" providerId="ADAL" clId="{70663343-0306-4B13-8F24-104B9BCF1D93}" dt="2022-11-21T02:15:46.786" v="57" actId="20577"/>
        <pc:sldMasterMkLst>
          <pc:docMk/>
          <pc:sldMasterMk cId="2850437855" sldId="2147483756"/>
        </pc:sldMasterMkLst>
        <pc:spChg chg="mod">
          <ac:chgData name="Izaki, Fumiaki (Fumiaki.Izaki@yokogawa.com)" userId="bc875e88-d07c-472c-8ef4-4be80e510a87" providerId="ADAL" clId="{70663343-0306-4B13-8F24-104B9BCF1D93}" dt="2022-11-21T02:15:46.786" v="57" actId="20577"/>
          <ac:spMkLst>
            <pc:docMk/>
            <pc:sldMasterMk cId="2850437855" sldId="2147483756"/>
            <ac:spMk id="7" creationId="{F0D52A29-56AB-408C-80FF-70FF0C1F164A}"/>
          </ac:spMkLst>
        </pc:spChg>
      </pc:sldMasterChg>
    </pc:docChg>
  </pc:docChgLst>
  <pc:docChgLst>
    <pc:chgData name="Fumiaki Izaki" userId="bc875e88-d07c-472c-8ef4-4be80e510a87" providerId="ADAL" clId="{E2570EDB-DF80-41BA-BC54-CF3D9B171F4C}"/>
    <pc:docChg chg="undo redo custSel delSld modSld delSection modSection">
      <pc:chgData name="Fumiaki Izaki" userId="bc875e88-d07c-472c-8ef4-4be80e510a87" providerId="ADAL" clId="{E2570EDB-DF80-41BA-BC54-CF3D9B171F4C}" dt="2022-01-25T08:37:01.155" v="452" actId="404"/>
      <pc:docMkLst>
        <pc:docMk/>
      </pc:docMkLst>
      <pc:sldChg chg="del">
        <pc:chgData name="Fumiaki Izaki" userId="bc875e88-d07c-472c-8ef4-4be80e510a87" providerId="ADAL" clId="{E2570EDB-DF80-41BA-BC54-CF3D9B171F4C}" dt="2022-01-25T08:10:05.095" v="41" actId="2696"/>
        <pc:sldMkLst>
          <pc:docMk/>
          <pc:sldMk cId="1852153746" sldId="269"/>
        </pc:sldMkLst>
      </pc:sldChg>
      <pc:sldChg chg="modSp">
        <pc:chgData name="Fumiaki Izaki" userId="bc875e88-d07c-472c-8ef4-4be80e510a87" providerId="ADAL" clId="{E2570EDB-DF80-41BA-BC54-CF3D9B171F4C}" dt="2022-01-25T08:08:36.703" v="16" actId="404"/>
        <pc:sldMkLst>
          <pc:docMk/>
          <pc:sldMk cId="1609511420" sldId="270"/>
        </pc:sldMkLst>
        <pc:spChg chg="mod">
          <ac:chgData name="Fumiaki Izaki" userId="bc875e88-d07c-472c-8ef4-4be80e510a87" providerId="ADAL" clId="{E2570EDB-DF80-41BA-BC54-CF3D9B171F4C}" dt="2022-01-25T08:08:36.703" v="16" actId="404"/>
          <ac:spMkLst>
            <pc:docMk/>
            <pc:sldMk cId="1609511420" sldId="270"/>
            <ac:spMk id="4" creationId="{9AA580DF-4EAB-415B-93B6-B60120B5FF1E}"/>
          </ac:spMkLst>
        </pc:spChg>
      </pc:sldChg>
      <pc:sldChg chg="del">
        <pc:chgData name="Fumiaki Izaki" userId="bc875e88-d07c-472c-8ef4-4be80e510a87" providerId="ADAL" clId="{E2570EDB-DF80-41BA-BC54-CF3D9B171F4C}" dt="2022-01-25T08:10:05.050" v="39" actId="2696"/>
        <pc:sldMkLst>
          <pc:docMk/>
          <pc:sldMk cId="2442157250" sldId="271"/>
        </pc:sldMkLst>
      </pc:sldChg>
      <pc:sldChg chg="del">
        <pc:chgData name="Fumiaki Izaki" userId="bc875e88-d07c-472c-8ef4-4be80e510a87" providerId="ADAL" clId="{E2570EDB-DF80-41BA-BC54-CF3D9B171F4C}" dt="2022-01-25T08:10:05.060" v="40" actId="2696"/>
        <pc:sldMkLst>
          <pc:docMk/>
          <pc:sldMk cId="2618530405" sldId="273"/>
        </pc:sldMkLst>
      </pc:sldChg>
      <pc:sldChg chg="del">
        <pc:chgData name="Fumiaki Izaki" userId="bc875e88-d07c-472c-8ef4-4be80e510a87" providerId="ADAL" clId="{E2570EDB-DF80-41BA-BC54-CF3D9B171F4C}" dt="2022-01-25T08:10:04.975" v="32" actId="2696"/>
        <pc:sldMkLst>
          <pc:docMk/>
          <pc:sldMk cId="2744913531" sldId="286"/>
        </pc:sldMkLst>
      </pc:sldChg>
      <pc:sldChg chg="del">
        <pc:chgData name="Fumiaki Izaki" userId="bc875e88-d07c-472c-8ef4-4be80e510a87" providerId="ADAL" clId="{E2570EDB-DF80-41BA-BC54-CF3D9B171F4C}" dt="2022-01-25T08:10:05.040" v="38" actId="2696"/>
        <pc:sldMkLst>
          <pc:docMk/>
          <pc:sldMk cId="2866503471" sldId="288"/>
        </pc:sldMkLst>
      </pc:sldChg>
      <pc:sldChg chg="del">
        <pc:chgData name="Fumiaki Izaki" userId="bc875e88-d07c-472c-8ef4-4be80e510a87" providerId="ADAL" clId="{E2570EDB-DF80-41BA-BC54-CF3D9B171F4C}" dt="2022-01-25T08:10:05.015" v="36" actId="2696"/>
        <pc:sldMkLst>
          <pc:docMk/>
          <pc:sldMk cId="1279726936" sldId="290"/>
        </pc:sldMkLst>
      </pc:sldChg>
      <pc:sldChg chg="del">
        <pc:chgData name="Fumiaki Izaki" userId="bc875e88-d07c-472c-8ef4-4be80e510a87" providerId="ADAL" clId="{E2570EDB-DF80-41BA-BC54-CF3D9B171F4C}" dt="2022-01-25T08:10:05.010" v="35" actId="2696"/>
        <pc:sldMkLst>
          <pc:docMk/>
          <pc:sldMk cId="1555699628" sldId="291"/>
        </pc:sldMkLst>
      </pc:sldChg>
      <pc:sldChg chg="del">
        <pc:chgData name="Fumiaki Izaki" userId="bc875e88-d07c-472c-8ef4-4be80e510a87" providerId="ADAL" clId="{E2570EDB-DF80-41BA-BC54-CF3D9B171F4C}" dt="2022-01-25T08:10:04.995" v="34" actId="2696"/>
        <pc:sldMkLst>
          <pc:docMk/>
          <pc:sldMk cId="2538294317" sldId="292"/>
        </pc:sldMkLst>
      </pc:sldChg>
      <pc:sldChg chg="del">
        <pc:chgData name="Fumiaki Izaki" userId="bc875e88-d07c-472c-8ef4-4be80e510a87" providerId="ADAL" clId="{E2570EDB-DF80-41BA-BC54-CF3D9B171F4C}" dt="2022-01-25T08:10:04.982" v="33" actId="2696"/>
        <pc:sldMkLst>
          <pc:docMk/>
          <pc:sldMk cId="2182924584" sldId="293"/>
        </pc:sldMkLst>
      </pc:sldChg>
      <pc:sldChg chg="del">
        <pc:chgData name="Fumiaki Izaki" userId="bc875e88-d07c-472c-8ef4-4be80e510a87" providerId="ADAL" clId="{E2570EDB-DF80-41BA-BC54-CF3D9B171F4C}" dt="2022-01-25T08:10:05.030" v="37" actId="2696"/>
        <pc:sldMkLst>
          <pc:docMk/>
          <pc:sldMk cId="68191926" sldId="294"/>
        </pc:sldMkLst>
      </pc:sldChg>
      <pc:sldChg chg="modSp">
        <pc:chgData name="Fumiaki Izaki" userId="bc875e88-d07c-472c-8ef4-4be80e510a87" providerId="ADAL" clId="{E2570EDB-DF80-41BA-BC54-CF3D9B171F4C}" dt="2022-01-25T08:14:56.493" v="66" actId="1076"/>
        <pc:sldMkLst>
          <pc:docMk/>
          <pc:sldMk cId="572139614" sldId="871"/>
        </pc:sldMkLst>
        <pc:spChg chg="mod">
          <ac:chgData name="Fumiaki Izaki" userId="bc875e88-d07c-472c-8ef4-4be80e510a87" providerId="ADAL" clId="{E2570EDB-DF80-41BA-BC54-CF3D9B171F4C}" dt="2022-01-25T08:06:19.544" v="0" actId="27636"/>
          <ac:spMkLst>
            <pc:docMk/>
            <pc:sldMk cId="572139614" sldId="871"/>
            <ac:spMk id="2" creationId="{6FA56486-B816-4CE0-87D3-52BD71D4D0A7}"/>
          </ac:spMkLst>
        </pc:spChg>
        <pc:spChg chg="mod">
          <ac:chgData name="Fumiaki Izaki" userId="bc875e88-d07c-472c-8ef4-4be80e510a87" providerId="ADAL" clId="{E2570EDB-DF80-41BA-BC54-CF3D9B171F4C}" dt="2022-01-25T08:14:47.067" v="65" actId="1076"/>
          <ac:spMkLst>
            <pc:docMk/>
            <pc:sldMk cId="572139614" sldId="871"/>
            <ac:spMk id="3" creationId="{1004D707-E589-4AA0-8661-16FBC0C4FD9B}"/>
          </ac:spMkLst>
        </pc:spChg>
        <pc:spChg chg="mod">
          <ac:chgData name="Fumiaki Izaki" userId="bc875e88-d07c-472c-8ef4-4be80e510a87" providerId="ADAL" clId="{E2570EDB-DF80-41BA-BC54-CF3D9B171F4C}" dt="2022-01-25T08:14:56.493" v="66" actId="1076"/>
          <ac:spMkLst>
            <pc:docMk/>
            <pc:sldMk cId="572139614" sldId="871"/>
            <ac:spMk id="5" creationId="{B634A3AE-FD74-4474-B51B-7EC923AAE6B6}"/>
          </ac:spMkLst>
        </pc:spChg>
      </pc:sldChg>
      <pc:sldChg chg="addSp delSp modSp">
        <pc:chgData name="Fumiaki Izaki" userId="bc875e88-d07c-472c-8ef4-4be80e510a87" providerId="ADAL" clId="{E2570EDB-DF80-41BA-BC54-CF3D9B171F4C}" dt="2022-01-25T08:24:11.541" v="201" actId="20577"/>
        <pc:sldMkLst>
          <pc:docMk/>
          <pc:sldMk cId="2417559565" sldId="1209"/>
        </pc:sldMkLst>
        <pc:spChg chg="add del mod">
          <ac:chgData name="Fumiaki Izaki" userId="bc875e88-d07c-472c-8ef4-4be80e510a87" providerId="ADAL" clId="{E2570EDB-DF80-41BA-BC54-CF3D9B171F4C}" dt="2022-01-25T08:09:27.287" v="25" actId="20577"/>
          <ac:spMkLst>
            <pc:docMk/>
            <pc:sldMk cId="2417559565" sldId="1209"/>
            <ac:spMk id="2" creationId="{1674F1E5-1431-4A78-806B-323D6A37CDA0}"/>
          </ac:spMkLst>
        </pc:spChg>
        <pc:spChg chg="add del mod">
          <ac:chgData name="Fumiaki Izaki" userId="bc875e88-d07c-472c-8ef4-4be80e510a87" providerId="ADAL" clId="{E2570EDB-DF80-41BA-BC54-CF3D9B171F4C}" dt="2022-01-25T08:09:27.287" v="25" actId="20577"/>
          <ac:spMkLst>
            <pc:docMk/>
            <pc:sldMk cId="2417559565" sldId="1209"/>
            <ac:spMk id="3" creationId="{CD5071FD-C6B0-40FF-BC48-2F30D1BA7F85}"/>
          </ac:spMkLst>
        </pc:spChg>
        <pc:spChg chg="add del mod">
          <ac:chgData name="Fumiaki Izaki" userId="bc875e88-d07c-472c-8ef4-4be80e510a87" providerId="ADAL" clId="{E2570EDB-DF80-41BA-BC54-CF3D9B171F4C}" dt="2022-01-25T08:09:26.340" v="24" actId="20577"/>
          <ac:spMkLst>
            <pc:docMk/>
            <pc:sldMk cId="2417559565" sldId="1209"/>
            <ac:spMk id="5" creationId="{3CD44A21-4361-4F6C-9AC6-ACCF692D440C}"/>
          </ac:spMkLst>
        </pc:spChg>
        <pc:spChg chg="add del mod">
          <ac:chgData name="Fumiaki Izaki" userId="bc875e88-d07c-472c-8ef4-4be80e510a87" providerId="ADAL" clId="{E2570EDB-DF80-41BA-BC54-CF3D9B171F4C}" dt="2022-01-25T08:09:25.186" v="23" actId="20577"/>
          <ac:spMkLst>
            <pc:docMk/>
            <pc:sldMk cId="2417559565" sldId="1209"/>
            <ac:spMk id="6" creationId="{DE1CF53B-4E3D-460C-9B60-8C07F0993464}"/>
          </ac:spMkLst>
        </pc:spChg>
        <pc:spChg chg="add del mod">
          <ac:chgData name="Fumiaki Izaki" userId="bc875e88-d07c-472c-8ef4-4be80e510a87" providerId="ADAL" clId="{E2570EDB-DF80-41BA-BC54-CF3D9B171F4C}" dt="2022-01-25T08:09:25.186" v="23" actId="20577"/>
          <ac:spMkLst>
            <pc:docMk/>
            <pc:sldMk cId="2417559565" sldId="1209"/>
            <ac:spMk id="7" creationId="{7E0C8F23-0B48-4EEC-9E24-367ED09B64C5}"/>
          </ac:spMkLst>
        </pc:spChg>
        <pc:spChg chg="add del mod">
          <ac:chgData name="Fumiaki Izaki" userId="bc875e88-d07c-472c-8ef4-4be80e510a87" providerId="ADAL" clId="{E2570EDB-DF80-41BA-BC54-CF3D9B171F4C}" dt="2022-01-25T08:09:25.186" v="23" actId="20577"/>
          <ac:spMkLst>
            <pc:docMk/>
            <pc:sldMk cId="2417559565" sldId="1209"/>
            <ac:spMk id="8" creationId="{86D38C27-13A9-4CD6-9030-8A5B8B65403F}"/>
          </ac:spMkLst>
        </pc:spChg>
        <pc:spChg chg="add del mod">
          <ac:chgData name="Fumiaki Izaki" userId="bc875e88-d07c-472c-8ef4-4be80e510a87" providerId="ADAL" clId="{E2570EDB-DF80-41BA-BC54-CF3D9B171F4C}" dt="2022-01-25T08:09:24.421" v="22" actId="20577"/>
          <ac:spMkLst>
            <pc:docMk/>
            <pc:sldMk cId="2417559565" sldId="1209"/>
            <ac:spMk id="9" creationId="{84567D3B-6CD3-4FAE-A6D1-6132D65CB1AD}"/>
          </ac:spMkLst>
        </pc:spChg>
        <pc:spChg chg="add del mod">
          <ac:chgData name="Fumiaki Izaki" userId="bc875e88-d07c-472c-8ef4-4be80e510a87" providerId="ADAL" clId="{E2570EDB-DF80-41BA-BC54-CF3D9B171F4C}" dt="2022-01-25T08:09:24.421" v="22" actId="20577"/>
          <ac:spMkLst>
            <pc:docMk/>
            <pc:sldMk cId="2417559565" sldId="1209"/>
            <ac:spMk id="10" creationId="{A4CCC9E3-7648-46BD-BBD2-84204FF3AB17}"/>
          </ac:spMkLst>
        </pc:spChg>
        <pc:spChg chg="add mod">
          <ac:chgData name="Fumiaki Izaki" userId="bc875e88-d07c-472c-8ef4-4be80e510a87" providerId="ADAL" clId="{E2570EDB-DF80-41BA-BC54-CF3D9B171F4C}" dt="2022-01-25T08:18:40.867" v="129" actId="27636"/>
          <ac:spMkLst>
            <pc:docMk/>
            <pc:sldMk cId="2417559565" sldId="1209"/>
            <ac:spMk id="11" creationId="{5E59A57F-E497-4641-AD11-CE8822DD704B}"/>
          </ac:spMkLst>
        </pc:spChg>
        <pc:spChg chg="add del mod">
          <ac:chgData name="Fumiaki Izaki" userId="bc875e88-d07c-472c-8ef4-4be80e510a87" providerId="ADAL" clId="{E2570EDB-DF80-41BA-BC54-CF3D9B171F4C}" dt="2022-01-25T08:19:14.992" v="135" actId="20577"/>
          <ac:spMkLst>
            <pc:docMk/>
            <pc:sldMk cId="2417559565" sldId="1209"/>
            <ac:spMk id="12" creationId="{C0B872CD-C044-4AAB-AA28-2989C8B1E0E1}"/>
          </ac:spMkLst>
        </pc:spChg>
        <pc:spChg chg="add del mod">
          <ac:chgData name="Fumiaki Izaki" userId="bc875e88-d07c-472c-8ef4-4be80e510a87" providerId="ADAL" clId="{E2570EDB-DF80-41BA-BC54-CF3D9B171F4C}" dt="2022-01-25T08:19:40.775" v="137" actId="20577"/>
          <ac:spMkLst>
            <pc:docMk/>
            <pc:sldMk cId="2417559565" sldId="1209"/>
            <ac:spMk id="13" creationId="{0699C48A-1014-438D-8651-F976786E5038}"/>
          </ac:spMkLst>
        </pc:spChg>
        <pc:spChg chg="add del mod">
          <ac:chgData name="Fumiaki Izaki" userId="bc875e88-d07c-472c-8ef4-4be80e510a87" providerId="ADAL" clId="{E2570EDB-DF80-41BA-BC54-CF3D9B171F4C}" dt="2022-01-25T08:19:40.775" v="137" actId="20577"/>
          <ac:spMkLst>
            <pc:docMk/>
            <pc:sldMk cId="2417559565" sldId="1209"/>
            <ac:spMk id="14" creationId="{A2130E3A-69FB-4E9F-A0F4-F9BF6082C97F}"/>
          </ac:spMkLst>
        </pc:spChg>
        <pc:spChg chg="del">
          <ac:chgData name="Fumiaki Izaki" userId="bc875e88-d07c-472c-8ef4-4be80e510a87" providerId="ADAL" clId="{E2570EDB-DF80-41BA-BC54-CF3D9B171F4C}" dt="2022-01-25T08:18:44.037" v="130" actId="478"/>
          <ac:spMkLst>
            <pc:docMk/>
            <pc:sldMk cId="2417559565" sldId="1209"/>
            <ac:spMk id="15" creationId="{2B2ADE3B-749D-49BB-BCD4-4D13AECB75DD}"/>
          </ac:spMkLst>
        </pc:spChg>
        <pc:spChg chg="add mod">
          <ac:chgData name="Fumiaki Izaki" userId="bc875e88-d07c-472c-8ef4-4be80e510a87" providerId="ADAL" clId="{E2570EDB-DF80-41BA-BC54-CF3D9B171F4C}" dt="2022-01-25T08:24:11.541" v="201" actId="20577"/>
          <ac:spMkLst>
            <pc:docMk/>
            <pc:sldMk cId="2417559565" sldId="1209"/>
            <ac:spMk id="16" creationId="{4F37715E-6081-48CA-9D23-017F10ABC3E2}"/>
          </ac:spMkLst>
        </pc:spChg>
        <pc:spChg chg="del mod">
          <ac:chgData name="Fumiaki Izaki" userId="bc875e88-d07c-472c-8ef4-4be80e510a87" providerId="ADAL" clId="{E2570EDB-DF80-41BA-BC54-CF3D9B171F4C}" dt="2022-01-25T08:18:53.048" v="132" actId="478"/>
          <ac:spMkLst>
            <pc:docMk/>
            <pc:sldMk cId="2417559565" sldId="1209"/>
            <ac:spMk id="56" creationId="{DB72B858-DEA1-44DF-B885-D6EFE6CB3912}"/>
          </ac:spMkLst>
        </pc:spChg>
      </pc:sldChg>
      <pc:sldChg chg="addSp delSp modSp">
        <pc:chgData name="Fumiaki Izaki" userId="bc875e88-d07c-472c-8ef4-4be80e510a87" providerId="ADAL" clId="{E2570EDB-DF80-41BA-BC54-CF3D9B171F4C}" dt="2022-01-25T08:25:21.989" v="216" actId="403"/>
        <pc:sldMkLst>
          <pc:docMk/>
          <pc:sldMk cId="2688739962" sldId="1210"/>
        </pc:sldMkLst>
        <pc:spChg chg="add del mod">
          <ac:chgData name="Fumiaki Izaki" userId="bc875e88-d07c-472c-8ef4-4be80e510a87" providerId="ADAL" clId="{E2570EDB-DF80-41BA-BC54-CF3D9B171F4C}" dt="2022-01-25T08:09:27.287" v="25" actId="403"/>
          <ac:spMkLst>
            <pc:docMk/>
            <pc:sldMk cId="2688739962" sldId="1210"/>
            <ac:spMk id="2" creationId="{9B5291C0-6286-4C1E-8463-0A2D1AE794AA}"/>
          </ac:spMkLst>
        </pc:spChg>
        <pc:spChg chg="mod">
          <ac:chgData name="Fumiaki Izaki" userId="bc875e88-d07c-472c-8ef4-4be80e510a87" providerId="ADAL" clId="{E2570EDB-DF80-41BA-BC54-CF3D9B171F4C}" dt="2022-01-25T08:22:42.538" v="170" actId="2711"/>
          <ac:spMkLst>
            <pc:docMk/>
            <pc:sldMk cId="2688739962" sldId="1210"/>
            <ac:spMk id="5" creationId="{5A2A905D-3A29-4F67-8495-D815F873D561}"/>
          </ac:spMkLst>
        </pc:spChg>
        <pc:spChg chg="add del mod">
          <ac:chgData name="Fumiaki Izaki" userId="bc875e88-d07c-472c-8ef4-4be80e510a87" providerId="ADAL" clId="{E2570EDB-DF80-41BA-BC54-CF3D9B171F4C}" dt="2022-01-25T08:09:27.287" v="25" actId="403"/>
          <ac:spMkLst>
            <pc:docMk/>
            <pc:sldMk cId="2688739962" sldId="1210"/>
            <ac:spMk id="6" creationId="{0C093B71-F12E-40EE-8493-1B9E001E34CC}"/>
          </ac:spMkLst>
        </pc:spChg>
        <pc:spChg chg="add del mod">
          <ac:chgData name="Fumiaki Izaki" userId="bc875e88-d07c-472c-8ef4-4be80e510a87" providerId="ADAL" clId="{E2570EDB-DF80-41BA-BC54-CF3D9B171F4C}" dt="2022-01-25T08:09:26.340" v="24" actId="403"/>
          <ac:spMkLst>
            <pc:docMk/>
            <pc:sldMk cId="2688739962" sldId="1210"/>
            <ac:spMk id="7" creationId="{1EEFBD42-F585-45D8-9642-415A756D82B4}"/>
          </ac:spMkLst>
        </pc:spChg>
        <pc:spChg chg="add del mod">
          <ac:chgData name="Fumiaki Izaki" userId="bc875e88-d07c-472c-8ef4-4be80e510a87" providerId="ADAL" clId="{E2570EDB-DF80-41BA-BC54-CF3D9B171F4C}" dt="2022-01-25T08:09:25.186" v="23" actId="403"/>
          <ac:spMkLst>
            <pc:docMk/>
            <pc:sldMk cId="2688739962" sldId="1210"/>
            <ac:spMk id="8" creationId="{1236F80C-E69C-4C0C-A3B5-644DCFA79C2E}"/>
          </ac:spMkLst>
        </pc:spChg>
        <pc:spChg chg="add del mod">
          <ac:chgData name="Fumiaki Izaki" userId="bc875e88-d07c-472c-8ef4-4be80e510a87" providerId="ADAL" clId="{E2570EDB-DF80-41BA-BC54-CF3D9B171F4C}" dt="2022-01-25T08:09:25.186" v="23" actId="403"/>
          <ac:spMkLst>
            <pc:docMk/>
            <pc:sldMk cId="2688739962" sldId="1210"/>
            <ac:spMk id="9" creationId="{A5F35E76-B140-4FAF-8E75-0580ADAACC38}"/>
          </ac:spMkLst>
        </pc:spChg>
        <pc:spChg chg="add del mod">
          <ac:chgData name="Fumiaki Izaki" userId="bc875e88-d07c-472c-8ef4-4be80e510a87" providerId="ADAL" clId="{E2570EDB-DF80-41BA-BC54-CF3D9B171F4C}" dt="2022-01-25T08:09:25.186" v="23" actId="403"/>
          <ac:spMkLst>
            <pc:docMk/>
            <pc:sldMk cId="2688739962" sldId="1210"/>
            <ac:spMk id="10" creationId="{B1F247D9-15CB-48BF-95E0-08175861D011}"/>
          </ac:spMkLst>
        </pc:spChg>
        <pc:spChg chg="add del mod">
          <ac:chgData name="Fumiaki Izaki" userId="bc875e88-d07c-472c-8ef4-4be80e510a87" providerId="ADAL" clId="{E2570EDB-DF80-41BA-BC54-CF3D9B171F4C}" dt="2022-01-25T08:09:24.421" v="22" actId="403"/>
          <ac:spMkLst>
            <pc:docMk/>
            <pc:sldMk cId="2688739962" sldId="1210"/>
            <ac:spMk id="11" creationId="{B3D9F419-EA8C-4A2B-97C4-EA77115EE496}"/>
          </ac:spMkLst>
        </pc:spChg>
        <pc:spChg chg="add del mod">
          <ac:chgData name="Fumiaki Izaki" userId="bc875e88-d07c-472c-8ef4-4be80e510a87" providerId="ADAL" clId="{E2570EDB-DF80-41BA-BC54-CF3D9B171F4C}" dt="2022-01-25T08:09:24.421" v="22" actId="403"/>
          <ac:spMkLst>
            <pc:docMk/>
            <pc:sldMk cId="2688739962" sldId="1210"/>
            <ac:spMk id="12" creationId="{62B756EC-E749-4274-8C15-0A0E3A3E518B}"/>
          </ac:spMkLst>
        </pc:spChg>
        <pc:spChg chg="add mod">
          <ac:chgData name="Fumiaki Izaki" userId="bc875e88-d07c-472c-8ef4-4be80e510a87" providerId="ADAL" clId="{E2570EDB-DF80-41BA-BC54-CF3D9B171F4C}" dt="2022-01-25T08:25:21.989" v="216" actId="403"/>
          <ac:spMkLst>
            <pc:docMk/>
            <pc:sldMk cId="2688739962" sldId="1210"/>
            <ac:spMk id="13" creationId="{6F42DE81-F47B-4A5E-9A9D-EAA49A180277}"/>
          </ac:spMkLst>
        </pc:spChg>
        <pc:spChg chg="add del mod">
          <ac:chgData name="Fumiaki Izaki" userId="bc875e88-d07c-472c-8ef4-4be80e510a87" providerId="ADAL" clId="{E2570EDB-DF80-41BA-BC54-CF3D9B171F4C}" dt="2022-01-25T08:21:58.002" v="164" actId="403"/>
          <ac:spMkLst>
            <pc:docMk/>
            <pc:sldMk cId="2688739962" sldId="1210"/>
            <ac:spMk id="14" creationId="{5180F452-EE30-43D4-BA00-5CAB21514E1E}"/>
          </ac:spMkLst>
        </pc:spChg>
        <pc:spChg chg="mod">
          <ac:chgData name="Fumiaki Izaki" userId="bc875e88-d07c-472c-8ef4-4be80e510a87" providerId="ADAL" clId="{E2570EDB-DF80-41BA-BC54-CF3D9B171F4C}" dt="2022-01-25T08:21:27.999" v="157" actId="1076"/>
          <ac:spMkLst>
            <pc:docMk/>
            <pc:sldMk cId="2688739962" sldId="1210"/>
            <ac:spMk id="15" creationId="{92766403-9044-40D4-AEEB-1FDC31FBE25A}"/>
          </ac:spMkLst>
        </pc:spChg>
        <pc:spChg chg="del">
          <ac:chgData name="Fumiaki Izaki" userId="bc875e88-d07c-472c-8ef4-4be80e510a87" providerId="ADAL" clId="{E2570EDB-DF80-41BA-BC54-CF3D9B171F4C}" dt="2022-01-25T08:20:58.365" v="147" actId="478"/>
          <ac:spMkLst>
            <pc:docMk/>
            <pc:sldMk cId="2688739962" sldId="1210"/>
            <ac:spMk id="18" creationId="{6CA83DE4-CB6C-4FB7-9EDE-9B904068B329}"/>
          </ac:spMkLst>
        </pc:spChg>
        <pc:spChg chg="del mod">
          <ac:chgData name="Fumiaki Izaki" userId="bc875e88-d07c-472c-8ef4-4be80e510a87" providerId="ADAL" clId="{E2570EDB-DF80-41BA-BC54-CF3D9B171F4C}" dt="2022-01-25T08:20:42.473" v="142" actId="478"/>
          <ac:spMkLst>
            <pc:docMk/>
            <pc:sldMk cId="2688739962" sldId="1210"/>
            <ac:spMk id="20" creationId="{66E284C7-DBA2-468D-8901-F78AC19154E6}"/>
          </ac:spMkLst>
        </pc:spChg>
        <pc:spChg chg="mod">
          <ac:chgData name="Fumiaki Izaki" userId="bc875e88-d07c-472c-8ef4-4be80e510a87" providerId="ADAL" clId="{E2570EDB-DF80-41BA-BC54-CF3D9B171F4C}" dt="2022-01-25T08:21:27.999" v="157" actId="1076"/>
          <ac:spMkLst>
            <pc:docMk/>
            <pc:sldMk cId="2688739962" sldId="1210"/>
            <ac:spMk id="21" creationId="{D9A9242D-3130-40BD-B9D2-E9A36C251023}"/>
          </ac:spMkLst>
        </pc:spChg>
        <pc:spChg chg="add del mod">
          <ac:chgData name="Fumiaki Izaki" userId="bc875e88-d07c-472c-8ef4-4be80e510a87" providerId="ADAL" clId="{E2570EDB-DF80-41BA-BC54-CF3D9B171F4C}" dt="2022-01-25T08:22:42.538" v="170" actId="2711"/>
          <ac:spMkLst>
            <pc:docMk/>
            <pc:sldMk cId="2688739962" sldId="1210"/>
            <ac:spMk id="22" creationId="{CCF9F51D-7E48-4A49-B6F5-73E703DDA765}"/>
          </ac:spMkLst>
        </pc:spChg>
        <pc:spChg chg="mod">
          <ac:chgData name="Fumiaki Izaki" userId="bc875e88-d07c-472c-8ef4-4be80e510a87" providerId="ADAL" clId="{E2570EDB-DF80-41BA-BC54-CF3D9B171F4C}" dt="2022-01-25T08:22:42.538" v="170" actId="2711"/>
          <ac:spMkLst>
            <pc:docMk/>
            <pc:sldMk cId="2688739962" sldId="1210"/>
            <ac:spMk id="56" creationId="{DB72B858-DEA1-44DF-B885-D6EFE6CB3912}"/>
          </ac:spMkLst>
        </pc:spChg>
      </pc:sldChg>
      <pc:sldChg chg="addSp delSp modSp">
        <pc:chgData name="Fumiaki Izaki" userId="bc875e88-d07c-472c-8ef4-4be80e510a87" providerId="ADAL" clId="{E2570EDB-DF80-41BA-BC54-CF3D9B171F4C}" dt="2022-01-25T08:37:01.155" v="452" actId="404"/>
        <pc:sldMkLst>
          <pc:docMk/>
          <pc:sldMk cId="2777532327" sldId="1211"/>
        </pc:sldMkLst>
        <pc:spChg chg="add del mod">
          <ac:chgData name="Fumiaki Izaki" userId="bc875e88-d07c-472c-8ef4-4be80e510a87" providerId="ADAL" clId="{E2570EDB-DF80-41BA-BC54-CF3D9B171F4C}" dt="2022-01-25T08:09:27.287" v="25" actId="404"/>
          <ac:spMkLst>
            <pc:docMk/>
            <pc:sldMk cId="2777532327" sldId="1211"/>
            <ac:spMk id="5" creationId="{495131FA-5A8E-409F-81D4-B2934670099B}"/>
          </ac:spMkLst>
        </pc:spChg>
        <pc:spChg chg="add del mod">
          <ac:chgData name="Fumiaki Izaki" userId="bc875e88-d07c-472c-8ef4-4be80e510a87" providerId="ADAL" clId="{E2570EDB-DF80-41BA-BC54-CF3D9B171F4C}" dt="2022-01-25T08:09:27.287" v="25" actId="404"/>
          <ac:spMkLst>
            <pc:docMk/>
            <pc:sldMk cId="2777532327" sldId="1211"/>
            <ac:spMk id="8" creationId="{AFF765D0-8729-4168-9556-B132D565F59B}"/>
          </ac:spMkLst>
        </pc:spChg>
        <pc:spChg chg="add del mod">
          <ac:chgData name="Fumiaki Izaki" userId="bc875e88-d07c-472c-8ef4-4be80e510a87" providerId="ADAL" clId="{E2570EDB-DF80-41BA-BC54-CF3D9B171F4C}" dt="2022-01-25T08:09:26.340" v="24" actId="404"/>
          <ac:spMkLst>
            <pc:docMk/>
            <pc:sldMk cId="2777532327" sldId="1211"/>
            <ac:spMk id="9" creationId="{806C05A1-EA16-4315-9DCC-69B6ECC6685A}"/>
          </ac:spMkLst>
        </pc:spChg>
        <pc:spChg chg="add del mod">
          <ac:chgData name="Fumiaki Izaki" userId="bc875e88-d07c-472c-8ef4-4be80e510a87" providerId="ADAL" clId="{E2570EDB-DF80-41BA-BC54-CF3D9B171F4C}" dt="2022-01-25T08:09:25.186" v="23" actId="404"/>
          <ac:spMkLst>
            <pc:docMk/>
            <pc:sldMk cId="2777532327" sldId="1211"/>
            <ac:spMk id="10" creationId="{D22087A8-B8E9-4316-ABA9-F6D2493E72F4}"/>
          </ac:spMkLst>
        </pc:spChg>
        <pc:spChg chg="add del mod">
          <ac:chgData name="Fumiaki Izaki" userId="bc875e88-d07c-472c-8ef4-4be80e510a87" providerId="ADAL" clId="{E2570EDB-DF80-41BA-BC54-CF3D9B171F4C}" dt="2022-01-25T08:09:25.186" v="23" actId="404"/>
          <ac:spMkLst>
            <pc:docMk/>
            <pc:sldMk cId="2777532327" sldId="1211"/>
            <ac:spMk id="11" creationId="{7658AA65-11B9-4CEC-AE98-270CAF0AFD99}"/>
          </ac:spMkLst>
        </pc:spChg>
        <pc:spChg chg="add del mod">
          <ac:chgData name="Fumiaki Izaki" userId="bc875e88-d07c-472c-8ef4-4be80e510a87" providerId="ADAL" clId="{E2570EDB-DF80-41BA-BC54-CF3D9B171F4C}" dt="2022-01-25T08:09:25.186" v="23" actId="404"/>
          <ac:spMkLst>
            <pc:docMk/>
            <pc:sldMk cId="2777532327" sldId="1211"/>
            <ac:spMk id="12" creationId="{9DC8FDA8-8B07-40B6-BAC9-97FE015D3ED6}"/>
          </ac:spMkLst>
        </pc:spChg>
        <pc:spChg chg="add del mod">
          <ac:chgData name="Fumiaki Izaki" userId="bc875e88-d07c-472c-8ef4-4be80e510a87" providerId="ADAL" clId="{E2570EDB-DF80-41BA-BC54-CF3D9B171F4C}" dt="2022-01-25T08:09:24.421" v="22" actId="404"/>
          <ac:spMkLst>
            <pc:docMk/>
            <pc:sldMk cId="2777532327" sldId="1211"/>
            <ac:spMk id="13" creationId="{D1BC5F0E-6FE4-4F0A-86A3-08296E0C8C93}"/>
          </ac:spMkLst>
        </pc:spChg>
        <pc:spChg chg="add del mod">
          <ac:chgData name="Fumiaki Izaki" userId="bc875e88-d07c-472c-8ef4-4be80e510a87" providerId="ADAL" clId="{E2570EDB-DF80-41BA-BC54-CF3D9B171F4C}" dt="2022-01-25T08:09:24.421" v="22" actId="404"/>
          <ac:spMkLst>
            <pc:docMk/>
            <pc:sldMk cId="2777532327" sldId="1211"/>
            <ac:spMk id="14" creationId="{5538A95B-15EC-4BB3-B0C2-365331BBD078}"/>
          </ac:spMkLst>
        </pc:spChg>
        <pc:spChg chg="add mod">
          <ac:chgData name="Fumiaki Izaki" userId="bc875e88-d07c-472c-8ef4-4be80e510a87" providerId="ADAL" clId="{E2570EDB-DF80-41BA-BC54-CF3D9B171F4C}" dt="2022-01-25T08:37:01.155" v="452" actId="404"/>
          <ac:spMkLst>
            <pc:docMk/>
            <pc:sldMk cId="2777532327" sldId="1211"/>
            <ac:spMk id="15" creationId="{3CB568BB-E460-4FA8-9C59-4DDE15C038ED}"/>
          </ac:spMkLst>
        </pc:spChg>
        <pc:spChg chg="add mod">
          <ac:chgData name="Fumiaki Izaki" userId="bc875e88-d07c-472c-8ef4-4be80e510a87" providerId="ADAL" clId="{E2570EDB-DF80-41BA-BC54-CF3D9B171F4C}" dt="2022-01-25T08:36:26.746" v="438" actId="1076"/>
          <ac:spMkLst>
            <pc:docMk/>
            <pc:sldMk cId="2777532327" sldId="1211"/>
            <ac:spMk id="16" creationId="{13CA7935-0497-4B9D-9503-26238A5F2189}"/>
          </ac:spMkLst>
        </pc:spChg>
        <pc:spChg chg="del">
          <ac:chgData name="Fumiaki Izaki" userId="bc875e88-d07c-472c-8ef4-4be80e510a87" providerId="ADAL" clId="{E2570EDB-DF80-41BA-BC54-CF3D9B171F4C}" dt="2022-01-25T08:36:36.980" v="439" actId="478"/>
          <ac:spMkLst>
            <pc:docMk/>
            <pc:sldMk cId="2777532327" sldId="1211"/>
            <ac:spMk id="20" creationId="{66E284C7-DBA2-468D-8901-F78AC19154E6}"/>
          </ac:spMkLst>
        </pc:spChg>
        <pc:spChg chg="mod">
          <ac:chgData name="Fumiaki Izaki" userId="bc875e88-d07c-472c-8ef4-4be80e510a87" providerId="ADAL" clId="{E2570EDB-DF80-41BA-BC54-CF3D9B171F4C}" dt="2022-01-25T08:36:20.016" v="436" actId="1036"/>
          <ac:spMkLst>
            <pc:docMk/>
            <pc:sldMk cId="2777532327" sldId="1211"/>
            <ac:spMk id="21" creationId="{84B876EE-5518-4639-A18E-CC20B632008F}"/>
          </ac:spMkLst>
        </pc:spChg>
        <pc:spChg chg="mod">
          <ac:chgData name="Fumiaki Izaki" userId="bc875e88-d07c-472c-8ef4-4be80e510a87" providerId="ADAL" clId="{E2570EDB-DF80-41BA-BC54-CF3D9B171F4C}" dt="2022-01-25T08:36:20.016" v="436" actId="1036"/>
          <ac:spMkLst>
            <pc:docMk/>
            <pc:sldMk cId="2777532327" sldId="1211"/>
            <ac:spMk id="22" creationId="{CB3F898F-4E9A-4AFF-AAA3-99457E094D22}"/>
          </ac:spMkLst>
        </pc:spChg>
        <pc:spChg chg="del">
          <ac:chgData name="Fumiaki Izaki" userId="bc875e88-d07c-472c-8ef4-4be80e510a87" providerId="ADAL" clId="{E2570EDB-DF80-41BA-BC54-CF3D9B171F4C}" dt="2022-01-25T08:35:52.861" v="422" actId="478"/>
          <ac:spMkLst>
            <pc:docMk/>
            <pc:sldMk cId="2777532327" sldId="1211"/>
            <ac:spMk id="37" creationId="{DC43A07A-5796-4F91-857C-D6C7B92ACFF0}"/>
          </ac:spMkLst>
        </pc:spChg>
        <pc:spChg chg="mod">
          <ac:chgData name="Fumiaki Izaki" userId="bc875e88-d07c-472c-8ef4-4be80e510a87" providerId="ADAL" clId="{E2570EDB-DF80-41BA-BC54-CF3D9B171F4C}" dt="2022-01-25T08:36:20.016" v="436" actId="1036"/>
          <ac:spMkLst>
            <pc:docMk/>
            <pc:sldMk cId="2777532327" sldId="1211"/>
            <ac:spMk id="38" creationId="{CECDE44E-0C47-4A1F-B135-6D5ABC770052}"/>
          </ac:spMkLst>
        </pc:spChg>
        <pc:spChg chg="del">
          <ac:chgData name="Fumiaki Izaki" userId="bc875e88-d07c-472c-8ef4-4be80e510a87" providerId="ADAL" clId="{E2570EDB-DF80-41BA-BC54-CF3D9B171F4C}" dt="2022-01-25T08:36:47.716" v="444" actId="478"/>
          <ac:spMkLst>
            <pc:docMk/>
            <pc:sldMk cId="2777532327" sldId="1211"/>
            <ac:spMk id="41" creationId="{4562EA1D-2F99-48D3-8E1A-12F202A3AA40}"/>
          </ac:spMkLst>
        </pc:spChg>
        <pc:spChg chg="mod">
          <ac:chgData name="Fumiaki Izaki" userId="bc875e88-d07c-472c-8ef4-4be80e510a87" providerId="ADAL" clId="{E2570EDB-DF80-41BA-BC54-CF3D9B171F4C}" dt="2022-01-25T08:36:20.016" v="436" actId="1036"/>
          <ac:spMkLst>
            <pc:docMk/>
            <pc:sldMk cId="2777532327" sldId="1211"/>
            <ac:spMk id="43" creationId="{F4AD0EB3-E68A-4989-8EA5-6A9914A1960B}"/>
          </ac:spMkLst>
        </pc:spChg>
        <pc:spChg chg="mod">
          <ac:chgData name="Fumiaki Izaki" userId="bc875e88-d07c-472c-8ef4-4be80e510a87" providerId="ADAL" clId="{E2570EDB-DF80-41BA-BC54-CF3D9B171F4C}" dt="2022-01-25T08:36:20.016" v="436" actId="1036"/>
          <ac:spMkLst>
            <pc:docMk/>
            <pc:sldMk cId="2777532327" sldId="1211"/>
            <ac:spMk id="44" creationId="{88EE3A58-2528-4848-B365-00F83DB0EDD3}"/>
          </ac:spMkLst>
        </pc:spChg>
        <pc:spChg chg="mod">
          <ac:chgData name="Fumiaki Izaki" userId="bc875e88-d07c-472c-8ef4-4be80e510a87" providerId="ADAL" clId="{E2570EDB-DF80-41BA-BC54-CF3D9B171F4C}" dt="2022-01-25T08:36:20.016" v="436" actId="1036"/>
          <ac:spMkLst>
            <pc:docMk/>
            <pc:sldMk cId="2777532327" sldId="1211"/>
            <ac:spMk id="47" creationId="{FBE06B14-0E96-4041-B1A6-4799D6741EE1}"/>
          </ac:spMkLst>
        </pc:spChg>
        <pc:spChg chg="mod">
          <ac:chgData name="Fumiaki Izaki" userId="bc875e88-d07c-472c-8ef4-4be80e510a87" providerId="ADAL" clId="{E2570EDB-DF80-41BA-BC54-CF3D9B171F4C}" dt="2022-01-25T08:36:20.016" v="436" actId="1036"/>
          <ac:spMkLst>
            <pc:docMk/>
            <pc:sldMk cId="2777532327" sldId="1211"/>
            <ac:spMk id="48" creationId="{58606D61-69A1-4A3E-83CE-A3145D2CA1D3}"/>
          </ac:spMkLst>
        </pc:spChg>
        <pc:spChg chg="mod">
          <ac:chgData name="Fumiaki Izaki" userId="bc875e88-d07c-472c-8ef4-4be80e510a87" providerId="ADAL" clId="{E2570EDB-DF80-41BA-BC54-CF3D9B171F4C}" dt="2022-01-25T08:36:20.016" v="436" actId="1036"/>
          <ac:spMkLst>
            <pc:docMk/>
            <pc:sldMk cId="2777532327" sldId="1211"/>
            <ac:spMk id="49" creationId="{2EB57D34-FAC5-4A79-860D-B3E9974E25CB}"/>
          </ac:spMkLst>
        </pc:spChg>
        <pc:spChg chg="mod">
          <ac:chgData name="Fumiaki Izaki" userId="bc875e88-d07c-472c-8ef4-4be80e510a87" providerId="ADAL" clId="{E2570EDB-DF80-41BA-BC54-CF3D9B171F4C}" dt="2022-01-25T08:36:20.016" v="436" actId="1036"/>
          <ac:spMkLst>
            <pc:docMk/>
            <pc:sldMk cId="2777532327" sldId="1211"/>
            <ac:spMk id="50" creationId="{C617457C-2CB5-432F-87CD-CA25926AB229}"/>
          </ac:spMkLst>
        </pc:spChg>
        <pc:spChg chg="mod">
          <ac:chgData name="Fumiaki Izaki" userId="bc875e88-d07c-472c-8ef4-4be80e510a87" providerId="ADAL" clId="{E2570EDB-DF80-41BA-BC54-CF3D9B171F4C}" dt="2022-01-25T08:36:20.016" v="436" actId="1036"/>
          <ac:spMkLst>
            <pc:docMk/>
            <pc:sldMk cId="2777532327" sldId="1211"/>
            <ac:spMk id="51" creationId="{778B59FC-FFA9-4508-BABC-86D27BF110E4}"/>
          </ac:spMkLst>
        </pc:spChg>
        <pc:spChg chg="mod">
          <ac:chgData name="Fumiaki Izaki" userId="bc875e88-d07c-472c-8ef4-4be80e510a87" providerId="ADAL" clId="{E2570EDB-DF80-41BA-BC54-CF3D9B171F4C}" dt="2022-01-25T08:36:20.016" v="436" actId="1036"/>
          <ac:spMkLst>
            <pc:docMk/>
            <pc:sldMk cId="2777532327" sldId="1211"/>
            <ac:spMk id="52" creationId="{C392AE71-B5D6-41ED-B164-F92B0ED61A95}"/>
          </ac:spMkLst>
        </pc:spChg>
        <pc:picChg chg="mod">
          <ac:chgData name="Fumiaki Izaki" userId="bc875e88-d07c-472c-8ef4-4be80e510a87" providerId="ADAL" clId="{E2570EDB-DF80-41BA-BC54-CF3D9B171F4C}" dt="2022-01-25T08:36:20.016" v="436" actId="1036"/>
          <ac:picMkLst>
            <pc:docMk/>
            <pc:sldMk cId="2777532327" sldId="1211"/>
            <ac:picMk id="2" creationId="{B1276368-CA39-4398-89C5-2F360AD49A41}"/>
          </ac:picMkLst>
        </pc:picChg>
        <pc:picChg chg="mod">
          <ac:chgData name="Fumiaki Izaki" userId="bc875e88-d07c-472c-8ef4-4be80e510a87" providerId="ADAL" clId="{E2570EDB-DF80-41BA-BC54-CF3D9B171F4C}" dt="2022-01-25T08:36:20.016" v="436" actId="1036"/>
          <ac:picMkLst>
            <pc:docMk/>
            <pc:sldMk cId="2777532327" sldId="1211"/>
            <ac:picMk id="3" creationId="{80365F45-B6F8-4849-91F8-02A805C9AA12}"/>
          </ac:picMkLst>
        </pc:picChg>
        <pc:picChg chg="mod">
          <ac:chgData name="Fumiaki Izaki" userId="bc875e88-d07c-472c-8ef4-4be80e510a87" providerId="ADAL" clId="{E2570EDB-DF80-41BA-BC54-CF3D9B171F4C}" dt="2022-01-25T08:36:20.016" v="436" actId="1036"/>
          <ac:picMkLst>
            <pc:docMk/>
            <pc:sldMk cId="2777532327" sldId="1211"/>
            <ac:picMk id="6" creationId="{0CEA58BE-E31A-45D5-AA48-3999D79781A4}"/>
          </ac:picMkLst>
        </pc:picChg>
        <pc:picChg chg="mod">
          <ac:chgData name="Fumiaki Izaki" userId="bc875e88-d07c-472c-8ef4-4be80e510a87" providerId="ADAL" clId="{E2570EDB-DF80-41BA-BC54-CF3D9B171F4C}" dt="2022-01-25T08:36:20.016" v="436" actId="1036"/>
          <ac:picMkLst>
            <pc:docMk/>
            <pc:sldMk cId="2777532327" sldId="1211"/>
            <ac:picMk id="7" creationId="{3B25A2DF-74FC-488C-BAD2-729EC51E2DF4}"/>
          </ac:picMkLst>
        </pc:picChg>
      </pc:sldChg>
      <pc:sldChg chg="addSp delSp modSp">
        <pc:chgData name="Fumiaki Izaki" userId="bc875e88-d07c-472c-8ef4-4be80e510a87" providerId="ADAL" clId="{E2570EDB-DF80-41BA-BC54-CF3D9B171F4C}" dt="2022-01-25T08:28:40.401" v="307" actId="403"/>
        <pc:sldMkLst>
          <pc:docMk/>
          <pc:sldMk cId="1034464445" sldId="1212"/>
        </pc:sldMkLst>
        <pc:spChg chg="add del mod">
          <ac:chgData name="Fumiaki Izaki" userId="bc875e88-d07c-472c-8ef4-4be80e510a87" providerId="ADAL" clId="{E2570EDB-DF80-41BA-BC54-CF3D9B171F4C}" dt="2022-01-25T08:09:27.287" v="25" actId="403"/>
          <ac:spMkLst>
            <pc:docMk/>
            <pc:sldMk cId="1034464445" sldId="1212"/>
            <ac:spMk id="2" creationId="{167102DD-B73B-4219-874E-03184061E2C5}"/>
          </ac:spMkLst>
        </pc:spChg>
        <pc:spChg chg="add del mod">
          <ac:chgData name="Fumiaki Izaki" userId="bc875e88-d07c-472c-8ef4-4be80e510a87" providerId="ADAL" clId="{E2570EDB-DF80-41BA-BC54-CF3D9B171F4C}" dt="2022-01-25T08:09:27.287" v="25" actId="403"/>
          <ac:spMkLst>
            <pc:docMk/>
            <pc:sldMk cId="1034464445" sldId="1212"/>
            <ac:spMk id="3" creationId="{9CC7DD41-179A-4C42-9D66-B3C1A3AF6854}"/>
          </ac:spMkLst>
        </pc:spChg>
        <pc:spChg chg="add del mod">
          <ac:chgData name="Fumiaki Izaki" userId="bc875e88-d07c-472c-8ef4-4be80e510a87" providerId="ADAL" clId="{E2570EDB-DF80-41BA-BC54-CF3D9B171F4C}" dt="2022-01-25T08:09:26.340" v="24" actId="403"/>
          <ac:spMkLst>
            <pc:docMk/>
            <pc:sldMk cId="1034464445" sldId="1212"/>
            <ac:spMk id="5" creationId="{7F9FAA36-425A-4066-8483-13E91F2A5C98}"/>
          </ac:spMkLst>
        </pc:spChg>
        <pc:spChg chg="add del mod">
          <ac:chgData name="Fumiaki Izaki" userId="bc875e88-d07c-472c-8ef4-4be80e510a87" providerId="ADAL" clId="{E2570EDB-DF80-41BA-BC54-CF3D9B171F4C}" dt="2022-01-25T08:09:25.186" v="23" actId="403"/>
          <ac:spMkLst>
            <pc:docMk/>
            <pc:sldMk cId="1034464445" sldId="1212"/>
            <ac:spMk id="6" creationId="{A7B36314-6AAB-43CD-876F-1D067AD1C8A9}"/>
          </ac:spMkLst>
        </pc:spChg>
        <pc:spChg chg="add del mod">
          <ac:chgData name="Fumiaki Izaki" userId="bc875e88-d07c-472c-8ef4-4be80e510a87" providerId="ADAL" clId="{E2570EDB-DF80-41BA-BC54-CF3D9B171F4C}" dt="2022-01-25T08:09:25.186" v="23" actId="403"/>
          <ac:spMkLst>
            <pc:docMk/>
            <pc:sldMk cId="1034464445" sldId="1212"/>
            <ac:spMk id="7" creationId="{38A22061-5082-4366-99D0-386A8A7A2A23}"/>
          </ac:spMkLst>
        </pc:spChg>
        <pc:spChg chg="add del mod">
          <ac:chgData name="Fumiaki Izaki" userId="bc875e88-d07c-472c-8ef4-4be80e510a87" providerId="ADAL" clId="{E2570EDB-DF80-41BA-BC54-CF3D9B171F4C}" dt="2022-01-25T08:09:25.186" v="23" actId="403"/>
          <ac:spMkLst>
            <pc:docMk/>
            <pc:sldMk cId="1034464445" sldId="1212"/>
            <ac:spMk id="11" creationId="{82BCD1F6-6435-4EF6-A9A3-DB3C8184BBAD}"/>
          </ac:spMkLst>
        </pc:spChg>
        <pc:spChg chg="add del mod">
          <ac:chgData name="Fumiaki Izaki" userId="bc875e88-d07c-472c-8ef4-4be80e510a87" providerId="ADAL" clId="{E2570EDB-DF80-41BA-BC54-CF3D9B171F4C}" dt="2022-01-25T08:09:24.421" v="22" actId="403"/>
          <ac:spMkLst>
            <pc:docMk/>
            <pc:sldMk cId="1034464445" sldId="1212"/>
            <ac:spMk id="18" creationId="{36D34DBE-5C4B-4FA4-9A9F-A93056267EEE}"/>
          </ac:spMkLst>
        </pc:spChg>
        <pc:spChg chg="del">
          <ac:chgData name="Fumiaki Izaki" userId="bc875e88-d07c-472c-8ef4-4be80e510a87" providerId="ADAL" clId="{E2570EDB-DF80-41BA-BC54-CF3D9B171F4C}" dt="2022-01-25T08:28:20.314" v="296" actId="478"/>
          <ac:spMkLst>
            <pc:docMk/>
            <pc:sldMk cId="1034464445" sldId="1212"/>
            <ac:spMk id="20" creationId="{66E284C7-DBA2-468D-8901-F78AC19154E6}"/>
          </ac:spMkLst>
        </pc:spChg>
        <pc:spChg chg="add del mod">
          <ac:chgData name="Fumiaki Izaki" userId="bc875e88-d07c-472c-8ef4-4be80e510a87" providerId="ADAL" clId="{E2570EDB-DF80-41BA-BC54-CF3D9B171F4C}" dt="2022-01-25T08:09:24.421" v="22" actId="403"/>
          <ac:spMkLst>
            <pc:docMk/>
            <pc:sldMk cId="1034464445" sldId="1212"/>
            <ac:spMk id="34" creationId="{53690420-8283-4838-95F4-64AB1A570DFB}"/>
          </ac:spMkLst>
        </pc:spChg>
        <pc:spChg chg="add mod">
          <ac:chgData name="Fumiaki Izaki" userId="bc875e88-d07c-472c-8ef4-4be80e510a87" providerId="ADAL" clId="{E2570EDB-DF80-41BA-BC54-CF3D9B171F4C}" dt="2022-01-25T08:28:40.401" v="307" actId="403"/>
          <ac:spMkLst>
            <pc:docMk/>
            <pc:sldMk cId="1034464445" sldId="1212"/>
            <ac:spMk id="37" creationId="{16118046-48D4-4270-9426-085ED45DB954}"/>
          </ac:spMkLst>
        </pc:spChg>
        <pc:spChg chg="del">
          <ac:chgData name="Fumiaki Izaki" userId="bc875e88-d07c-472c-8ef4-4be80e510a87" providerId="ADAL" clId="{E2570EDB-DF80-41BA-BC54-CF3D9B171F4C}" dt="2022-01-25T08:28:27.616" v="297" actId="478"/>
          <ac:spMkLst>
            <pc:docMk/>
            <pc:sldMk cId="1034464445" sldId="1212"/>
            <ac:spMk id="41" creationId="{4562EA1D-2F99-48D3-8E1A-12F202A3AA40}"/>
          </ac:spMkLst>
        </pc:spChg>
      </pc:sldChg>
      <pc:sldChg chg="addSp delSp modSp">
        <pc:chgData name="Fumiaki Izaki" userId="bc875e88-d07c-472c-8ef4-4be80e510a87" providerId="ADAL" clId="{E2570EDB-DF80-41BA-BC54-CF3D9B171F4C}" dt="2022-01-25T08:30:37.972" v="333" actId="1076"/>
        <pc:sldMkLst>
          <pc:docMk/>
          <pc:sldMk cId="2612389680" sldId="1213"/>
        </pc:sldMkLst>
        <pc:spChg chg="add del mod">
          <ac:chgData name="Fumiaki Izaki" userId="bc875e88-d07c-472c-8ef4-4be80e510a87" providerId="ADAL" clId="{E2570EDB-DF80-41BA-BC54-CF3D9B171F4C}" dt="2022-01-25T08:09:27.287" v="25" actId="1076"/>
          <ac:spMkLst>
            <pc:docMk/>
            <pc:sldMk cId="2612389680" sldId="1213"/>
            <ac:spMk id="2" creationId="{E226134E-52B4-40BD-B694-D8F48DFC6D01}"/>
          </ac:spMkLst>
        </pc:spChg>
        <pc:spChg chg="add del mod">
          <ac:chgData name="Fumiaki Izaki" userId="bc875e88-d07c-472c-8ef4-4be80e510a87" providerId="ADAL" clId="{E2570EDB-DF80-41BA-BC54-CF3D9B171F4C}" dt="2022-01-25T08:09:27.287" v="25" actId="1076"/>
          <ac:spMkLst>
            <pc:docMk/>
            <pc:sldMk cId="2612389680" sldId="1213"/>
            <ac:spMk id="5" creationId="{2A51BCB9-2FEE-4178-AC84-F61F7046C576}"/>
          </ac:spMkLst>
        </pc:spChg>
        <pc:spChg chg="add del mod">
          <ac:chgData name="Fumiaki Izaki" userId="bc875e88-d07c-472c-8ef4-4be80e510a87" providerId="ADAL" clId="{E2570EDB-DF80-41BA-BC54-CF3D9B171F4C}" dt="2022-01-25T08:09:26.340" v="24" actId="1076"/>
          <ac:spMkLst>
            <pc:docMk/>
            <pc:sldMk cId="2612389680" sldId="1213"/>
            <ac:spMk id="6" creationId="{04D25AB9-FB6E-4940-92BD-75C9BA616FBE}"/>
          </ac:spMkLst>
        </pc:spChg>
        <pc:spChg chg="add del mod">
          <ac:chgData name="Fumiaki Izaki" userId="bc875e88-d07c-472c-8ef4-4be80e510a87" providerId="ADAL" clId="{E2570EDB-DF80-41BA-BC54-CF3D9B171F4C}" dt="2022-01-25T08:09:25.186" v="23" actId="1076"/>
          <ac:spMkLst>
            <pc:docMk/>
            <pc:sldMk cId="2612389680" sldId="1213"/>
            <ac:spMk id="8" creationId="{EE5D6BC8-41F5-4A42-8CAD-56CA5D582CBE}"/>
          </ac:spMkLst>
        </pc:spChg>
        <pc:spChg chg="add del mod">
          <ac:chgData name="Fumiaki Izaki" userId="bc875e88-d07c-472c-8ef4-4be80e510a87" providerId="ADAL" clId="{E2570EDB-DF80-41BA-BC54-CF3D9B171F4C}" dt="2022-01-25T08:09:25.186" v="23" actId="1076"/>
          <ac:spMkLst>
            <pc:docMk/>
            <pc:sldMk cId="2612389680" sldId="1213"/>
            <ac:spMk id="11" creationId="{84FDF62F-D10E-4ADF-B82B-A00F81A87D32}"/>
          </ac:spMkLst>
        </pc:spChg>
        <pc:spChg chg="add del mod">
          <ac:chgData name="Fumiaki Izaki" userId="bc875e88-d07c-472c-8ef4-4be80e510a87" providerId="ADAL" clId="{E2570EDB-DF80-41BA-BC54-CF3D9B171F4C}" dt="2022-01-25T08:09:25.186" v="23" actId="1076"/>
          <ac:spMkLst>
            <pc:docMk/>
            <pc:sldMk cId="2612389680" sldId="1213"/>
            <ac:spMk id="13" creationId="{09C6B1E1-9894-4369-BE54-D959A6F43BA4}"/>
          </ac:spMkLst>
        </pc:spChg>
        <pc:spChg chg="add del mod">
          <ac:chgData name="Fumiaki Izaki" userId="bc875e88-d07c-472c-8ef4-4be80e510a87" providerId="ADAL" clId="{E2570EDB-DF80-41BA-BC54-CF3D9B171F4C}" dt="2022-01-25T08:09:24.421" v="22" actId="1076"/>
          <ac:spMkLst>
            <pc:docMk/>
            <pc:sldMk cId="2612389680" sldId="1213"/>
            <ac:spMk id="15" creationId="{FCF49A48-095A-42E4-AC5A-E44902F7BC2A}"/>
          </ac:spMkLst>
        </pc:spChg>
        <pc:spChg chg="add del mod">
          <ac:chgData name="Fumiaki Izaki" userId="bc875e88-d07c-472c-8ef4-4be80e510a87" providerId="ADAL" clId="{E2570EDB-DF80-41BA-BC54-CF3D9B171F4C}" dt="2022-01-25T08:09:24.421" v="22" actId="1076"/>
          <ac:spMkLst>
            <pc:docMk/>
            <pc:sldMk cId="2612389680" sldId="1213"/>
            <ac:spMk id="16" creationId="{8905677A-308C-4F62-8D1B-12CC37446056}"/>
          </ac:spMkLst>
        </pc:spChg>
        <pc:spChg chg="add mod">
          <ac:chgData name="Fumiaki Izaki" userId="bc875e88-d07c-472c-8ef4-4be80e510a87" providerId="ADAL" clId="{E2570EDB-DF80-41BA-BC54-CF3D9B171F4C}" dt="2022-01-25T08:29:50.070" v="321" actId="404"/>
          <ac:spMkLst>
            <pc:docMk/>
            <pc:sldMk cId="2612389680" sldId="1213"/>
            <ac:spMk id="19" creationId="{377E0EB9-EB20-4E46-AB98-3C2FA2334C40}"/>
          </ac:spMkLst>
        </pc:spChg>
        <pc:spChg chg="del">
          <ac:chgData name="Fumiaki Izaki" userId="bc875e88-d07c-472c-8ef4-4be80e510a87" providerId="ADAL" clId="{E2570EDB-DF80-41BA-BC54-CF3D9B171F4C}" dt="2022-01-25T08:29:24.763" v="312" actId="478"/>
          <ac:spMkLst>
            <pc:docMk/>
            <pc:sldMk cId="2612389680" sldId="1213"/>
            <ac:spMk id="20" creationId="{66E284C7-DBA2-468D-8901-F78AC19154E6}"/>
          </ac:spMkLst>
        </pc:spChg>
        <pc:spChg chg="add mod">
          <ac:chgData name="Fumiaki Izaki" userId="bc875e88-d07c-472c-8ef4-4be80e510a87" providerId="ADAL" clId="{E2570EDB-DF80-41BA-BC54-CF3D9B171F4C}" dt="2022-01-25T08:30:37.972" v="333" actId="1076"/>
          <ac:spMkLst>
            <pc:docMk/>
            <pc:sldMk cId="2612389680" sldId="1213"/>
            <ac:spMk id="23" creationId="{17102EC5-9E88-4C9D-BA58-89DFC5C2FFE3}"/>
          </ac:spMkLst>
        </pc:spChg>
        <pc:spChg chg="del">
          <ac:chgData name="Fumiaki Izaki" userId="bc875e88-d07c-472c-8ef4-4be80e510a87" providerId="ADAL" clId="{E2570EDB-DF80-41BA-BC54-CF3D9B171F4C}" dt="2022-01-25T08:29:39.043" v="313" actId="478"/>
          <ac:spMkLst>
            <pc:docMk/>
            <pc:sldMk cId="2612389680" sldId="1213"/>
            <ac:spMk id="45" creationId="{44613D78-C62C-480F-AF90-FA8BD78F80D1}"/>
          </ac:spMkLst>
        </pc:spChg>
        <pc:spChg chg="add del">
          <ac:chgData name="Fumiaki Izaki" userId="bc875e88-d07c-472c-8ef4-4be80e510a87" providerId="ADAL" clId="{E2570EDB-DF80-41BA-BC54-CF3D9B171F4C}" dt="2022-01-25T08:30:20.633" v="325" actId="478"/>
          <ac:spMkLst>
            <pc:docMk/>
            <pc:sldMk cId="2612389680" sldId="1213"/>
            <ac:spMk id="53" creationId="{D2D3CEA2-A34B-4C0E-899E-7AF72624FFF1}"/>
          </ac:spMkLst>
        </pc:spChg>
        <pc:spChg chg="del mod">
          <ac:chgData name="Fumiaki Izaki" userId="bc875e88-d07c-472c-8ef4-4be80e510a87" providerId="ADAL" clId="{E2570EDB-DF80-41BA-BC54-CF3D9B171F4C}" dt="2022-01-25T08:30:05.349" v="323" actId="1076"/>
          <ac:spMkLst>
            <pc:docMk/>
            <pc:sldMk cId="2612389680" sldId="1213"/>
            <ac:spMk id="56" creationId="{DB72B858-DEA1-44DF-B885-D6EFE6CB3912}"/>
          </ac:spMkLst>
        </pc:spChg>
      </pc:sldChg>
      <pc:sldChg chg="addSp delSp modSp">
        <pc:chgData name="Fumiaki Izaki" userId="bc875e88-d07c-472c-8ef4-4be80e510a87" providerId="ADAL" clId="{E2570EDB-DF80-41BA-BC54-CF3D9B171F4C}" dt="2022-01-25T08:32:30.241" v="375" actId="403"/>
        <pc:sldMkLst>
          <pc:docMk/>
          <pc:sldMk cId="4275058214" sldId="1214"/>
        </pc:sldMkLst>
        <pc:spChg chg="add del mod">
          <ac:chgData name="Fumiaki Izaki" userId="bc875e88-d07c-472c-8ef4-4be80e510a87" providerId="ADAL" clId="{E2570EDB-DF80-41BA-BC54-CF3D9B171F4C}" dt="2022-01-25T08:09:27.287" v="25" actId="403"/>
          <ac:spMkLst>
            <pc:docMk/>
            <pc:sldMk cId="4275058214" sldId="1214"/>
            <ac:spMk id="2" creationId="{DB8D15AF-7AE7-47F3-BAEF-5C150DA4EF67}"/>
          </ac:spMkLst>
        </pc:spChg>
        <pc:spChg chg="add del mod">
          <ac:chgData name="Fumiaki Izaki" userId="bc875e88-d07c-472c-8ef4-4be80e510a87" providerId="ADAL" clId="{E2570EDB-DF80-41BA-BC54-CF3D9B171F4C}" dt="2022-01-25T08:09:27.287" v="25" actId="403"/>
          <ac:spMkLst>
            <pc:docMk/>
            <pc:sldMk cId="4275058214" sldId="1214"/>
            <ac:spMk id="3" creationId="{0A477F20-C7AA-422F-B839-DEC01457977C}"/>
          </ac:spMkLst>
        </pc:spChg>
        <pc:spChg chg="add del mod">
          <ac:chgData name="Fumiaki Izaki" userId="bc875e88-d07c-472c-8ef4-4be80e510a87" providerId="ADAL" clId="{E2570EDB-DF80-41BA-BC54-CF3D9B171F4C}" dt="2022-01-25T08:09:26.340" v="24" actId="403"/>
          <ac:spMkLst>
            <pc:docMk/>
            <pc:sldMk cId="4275058214" sldId="1214"/>
            <ac:spMk id="5" creationId="{6B1F3558-5B53-447B-AC2A-162CDDB51107}"/>
          </ac:spMkLst>
        </pc:spChg>
        <pc:spChg chg="add del mod">
          <ac:chgData name="Fumiaki Izaki" userId="bc875e88-d07c-472c-8ef4-4be80e510a87" providerId="ADAL" clId="{E2570EDB-DF80-41BA-BC54-CF3D9B171F4C}" dt="2022-01-25T08:09:25.186" v="23" actId="403"/>
          <ac:spMkLst>
            <pc:docMk/>
            <pc:sldMk cId="4275058214" sldId="1214"/>
            <ac:spMk id="6" creationId="{7D58FA37-6933-4325-9BE6-445FD675F704}"/>
          </ac:spMkLst>
        </pc:spChg>
        <pc:spChg chg="del">
          <ac:chgData name="Fumiaki Izaki" userId="bc875e88-d07c-472c-8ef4-4be80e510a87" providerId="ADAL" clId="{E2570EDB-DF80-41BA-BC54-CF3D9B171F4C}" dt="2022-01-25T08:31:30.322" v="366" actId="478"/>
          <ac:spMkLst>
            <pc:docMk/>
            <pc:sldMk cId="4275058214" sldId="1214"/>
            <ac:spMk id="8" creationId="{F9DFB011-FFFB-4303-A711-992F27A40104}"/>
          </ac:spMkLst>
        </pc:spChg>
        <pc:spChg chg="add del mod">
          <ac:chgData name="Fumiaki Izaki" userId="bc875e88-d07c-472c-8ef4-4be80e510a87" providerId="ADAL" clId="{E2570EDB-DF80-41BA-BC54-CF3D9B171F4C}" dt="2022-01-25T08:09:25.186" v="23" actId="403"/>
          <ac:spMkLst>
            <pc:docMk/>
            <pc:sldMk cId="4275058214" sldId="1214"/>
            <ac:spMk id="10" creationId="{14A96B56-6917-43E1-88D0-1E3B79654AA7}"/>
          </ac:spMkLst>
        </pc:spChg>
        <pc:spChg chg="del">
          <ac:chgData name="Fumiaki Izaki" userId="bc875e88-d07c-472c-8ef4-4be80e510a87" providerId="ADAL" clId="{E2570EDB-DF80-41BA-BC54-CF3D9B171F4C}" dt="2022-01-25T08:31:09.443" v="361" actId="478"/>
          <ac:spMkLst>
            <pc:docMk/>
            <pc:sldMk cId="4275058214" sldId="1214"/>
            <ac:spMk id="11" creationId="{30EEFC0E-4369-41E8-8B65-B6631689AAD3}"/>
          </ac:spMkLst>
        </pc:spChg>
        <pc:spChg chg="add del mod">
          <ac:chgData name="Fumiaki Izaki" userId="bc875e88-d07c-472c-8ef4-4be80e510a87" providerId="ADAL" clId="{E2570EDB-DF80-41BA-BC54-CF3D9B171F4C}" dt="2022-01-25T08:09:25.186" v="23" actId="403"/>
          <ac:spMkLst>
            <pc:docMk/>
            <pc:sldMk cId="4275058214" sldId="1214"/>
            <ac:spMk id="12" creationId="{4FCF0AD3-1DC4-47FD-916E-6E3D1C283D07}"/>
          </ac:spMkLst>
        </pc:spChg>
        <pc:spChg chg="add del mod">
          <ac:chgData name="Fumiaki Izaki" userId="bc875e88-d07c-472c-8ef4-4be80e510a87" providerId="ADAL" clId="{E2570EDB-DF80-41BA-BC54-CF3D9B171F4C}" dt="2022-01-25T08:09:24.421" v="22" actId="403"/>
          <ac:spMkLst>
            <pc:docMk/>
            <pc:sldMk cId="4275058214" sldId="1214"/>
            <ac:spMk id="13" creationId="{48F4509F-BD52-4192-B412-3B756FC6925E}"/>
          </ac:spMkLst>
        </pc:spChg>
        <pc:spChg chg="add del mod">
          <ac:chgData name="Fumiaki Izaki" userId="bc875e88-d07c-472c-8ef4-4be80e510a87" providerId="ADAL" clId="{E2570EDB-DF80-41BA-BC54-CF3D9B171F4C}" dt="2022-01-25T08:09:24.421" v="22" actId="403"/>
          <ac:spMkLst>
            <pc:docMk/>
            <pc:sldMk cId="4275058214" sldId="1214"/>
            <ac:spMk id="14" creationId="{0F28AEE1-8B2A-433A-AD8D-ADA4C53C45D0}"/>
          </ac:spMkLst>
        </pc:spChg>
        <pc:spChg chg="add mod">
          <ac:chgData name="Fumiaki Izaki" userId="bc875e88-d07c-472c-8ef4-4be80e510a87" providerId="ADAL" clId="{E2570EDB-DF80-41BA-BC54-CF3D9B171F4C}" dt="2022-01-25T08:31:15.008" v="365" actId="404"/>
          <ac:spMkLst>
            <pc:docMk/>
            <pc:sldMk cId="4275058214" sldId="1214"/>
            <ac:spMk id="15" creationId="{9F361384-E77A-4385-88C3-08B863D619C0}"/>
          </ac:spMkLst>
        </pc:spChg>
        <pc:spChg chg="add mod">
          <ac:chgData name="Fumiaki Izaki" userId="bc875e88-d07c-472c-8ef4-4be80e510a87" providerId="ADAL" clId="{E2570EDB-DF80-41BA-BC54-CF3D9B171F4C}" dt="2022-01-25T08:32:30.241" v="375" actId="403"/>
          <ac:spMkLst>
            <pc:docMk/>
            <pc:sldMk cId="4275058214" sldId="1214"/>
            <ac:spMk id="17" creationId="{EE61D38F-2375-4E04-AF6F-3F916BB9329F}"/>
          </ac:spMkLst>
        </pc:spChg>
        <pc:spChg chg="del mod">
          <ac:chgData name="Fumiaki Izaki" userId="bc875e88-d07c-472c-8ef4-4be80e510a87" providerId="ADAL" clId="{E2570EDB-DF80-41BA-BC54-CF3D9B171F4C}" dt="2022-01-25T08:30:46.696" v="335" actId="478"/>
          <ac:spMkLst>
            <pc:docMk/>
            <pc:sldMk cId="4275058214" sldId="1214"/>
            <ac:spMk id="20" creationId="{66E284C7-DBA2-468D-8901-F78AC19154E6}"/>
          </ac:spMkLst>
        </pc:spChg>
      </pc:sldChg>
      <pc:sldChg chg="addSp delSp modSp">
        <pc:chgData name="Fumiaki Izaki" userId="bc875e88-d07c-472c-8ef4-4be80e510a87" providerId="ADAL" clId="{E2570EDB-DF80-41BA-BC54-CF3D9B171F4C}" dt="2022-01-25T08:26:35.438" v="264" actId="1037"/>
        <pc:sldMkLst>
          <pc:docMk/>
          <pc:sldMk cId="2047581134" sldId="1215"/>
        </pc:sldMkLst>
        <pc:spChg chg="add del mod">
          <ac:chgData name="Fumiaki Izaki" userId="bc875e88-d07c-472c-8ef4-4be80e510a87" providerId="ADAL" clId="{E2570EDB-DF80-41BA-BC54-CF3D9B171F4C}" dt="2022-01-25T08:09:27.287" v="25" actId="1037"/>
          <ac:spMkLst>
            <pc:docMk/>
            <pc:sldMk cId="2047581134" sldId="1215"/>
            <ac:spMk id="3" creationId="{6C7D86A1-0F42-494A-B8B6-938BA70EA4DA}"/>
          </ac:spMkLst>
        </pc:spChg>
        <pc:spChg chg="mod">
          <ac:chgData name="Fumiaki Izaki" userId="bc875e88-d07c-472c-8ef4-4be80e510a87" providerId="ADAL" clId="{E2570EDB-DF80-41BA-BC54-CF3D9B171F4C}" dt="2022-01-25T08:26:20.135" v="232" actId="1076"/>
          <ac:spMkLst>
            <pc:docMk/>
            <pc:sldMk cId="2047581134" sldId="1215"/>
            <ac:spMk id="4" creationId="{3AC35705-C47F-499C-8742-BED8DD6B7454}"/>
          </ac:spMkLst>
        </pc:spChg>
        <pc:spChg chg="add del mod">
          <ac:chgData name="Fumiaki Izaki" userId="bc875e88-d07c-472c-8ef4-4be80e510a87" providerId="ADAL" clId="{E2570EDB-DF80-41BA-BC54-CF3D9B171F4C}" dt="2022-01-25T08:09:27.287" v="25" actId="1037"/>
          <ac:spMkLst>
            <pc:docMk/>
            <pc:sldMk cId="2047581134" sldId="1215"/>
            <ac:spMk id="5" creationId="{6F765453-AE8C-4620-BE3A-7A46F64A40E4}"/>
          </ac:spMkLst>
        </pc:spChg>
        <pc:spChg chg="add del mod">
          <ac:chgData name="Fumiaki Izaki" userId="bc875e88-d07c-472c-8ef4-4be80e510a87" providerId="ADAL" clId="{E2570EDB-DF80-41BA-BC54-CF3D9B171F4C}" dt="2022-01-25T08:09:26.340" v="24" actId="1037"/>
          <ac:spMkLst>
            <pc:docMk/>
            <pc:sldMk cId="2047581134" sldId="1215"/>
            <ac:spMk id="6" creationId="{6DA0BCA3-0F08-4E81-AECA-DFFCB8A6C013}"/>
          </ac:spMkLst>
        </pc:spChg>
        <pc:spChg chg="add del mod">
          <ac:chgData name="Fumiaki Izaki" userId="bc875e88-d07c-472c-8ef4-4be80e510a87" providerId="ADAL" clId="{E2570EDB-DF80-41BA-BC54-CF3D9B171F4C}" dt="2022-01-25T08:09:25.186" v="23" actId="1037"/>
          <ac:spMkLst>
            <pc:docMk/>
            <pc:sldMk cId="2047581134" sldId="1215"/>
            <ac:spMk id="7" creationId="{6CC46040-EF8F-4208-8A9F-1CD50E7C6197}"/>
          </ac:spMkLst>
        </pc:spChg>
        <pc:spChg chg="add del mod">
          <ac:chgData name="Fumiaki Izaki" userId="bc875e88-d07c-472c-8ef4-4be80e510a87" providerId="ADAL" clId="{E2570EDB-DF80-41BA-BC54-CF3D9B171F4C}" dt="2022-01-25T08:09:25.186" v="23" actId="1037"/>
          <ac:spMkLst>
            <pc:docMk/>
            <pc:sldMk cId="2047581134" sldId="1215"/>
            <ac:spMk id="8" creationId="{3D5C966D-906B-46AA-AB96-0CB82B27ED46}"/>
          </ac:spMkLst>
        </pc:spChg>
        <pc:spChg chg="add del mod">
          <ac:chgData name="Fumiaki Izaki" userId="bc875e88-d07c-472c-8ef4-4be80e510a87" providerId="ADAL" clId="{E2570EDB-DF80-41BA-BC54-CF3D9B171F4C}" dt="2022-01-25T08:09:25.186" v="23" actId="1037"/>
          <ac:spMkLst>
            <pc:docMk/>
            <pc:sldMk cId="2047581134" sldId="1215"/>
            <ac:spMk id="9" creationId="{9244A5C9-1578-4441-924D-50D24A5E6AF7}"/>
          </ac:spMkLst>
        </pc:spChg>
        <pc:spChg chg="add del mod">
          <ac:chgData name="Fumiaki Izaki" userId="bc875e88-d07c-472c-8ef4-4be80e510a87" providerId="ADAL" clId="{E2570EDB-DF80-41BA-BC54-CF3D9B171F4C}" dt="2022-01-25T08:09:24.421" v="22" actId="1037"/>
          <ac:spMkLst>
            <pc:docMk/>
            <pc:sldMk cId="2047581134" sldId="1215"/>
            <ac:spMk id="10" creationId="{59086EFF-B318-4EBF-8061-7D23AAED76F3}"/>
          </ac:spMkLst>
        </pc:spChg>
        <pc:spChg chg="add del mod">
          <ac:chgData name="Fumiaki Izaki" userId="bc875e88-d07c-472c-8ef4-4be80e510a87" providerId="ADAL" clId="{E2570EDB-DF80-41BA-BC54-CF3D9B171F4C}" dt="2022-01-25T08:09:24.421" v="22" actId="1037"/>
          <ac:spMkLst>
            <pc:docMk/>
            <pc:sldMk cId="2047581134" sldId="1215"/>
            <ac:spMk id="11" creationId="{47E75623-516A-4E96-BB8A-0B97A26B6806}"/>
          </ac:spMkLst>
        </pc:spChg>
        <pc:spChg chg="mod">
          <ac:chgData name="Fumiaki Izaki" userId="bc875e88-d07c-472c-8ef4-4be80e510a87" providerId="ADAL" clId="{E2570EDB-DF80-41BA-BC54-CF3D9B171F4C}" dt="2022-01-25T08:26:35.438" v="264" actId="1037"/>
          <ac:spMkLst>
            <pc:docMk/>
            <pc:sldMk cId="2047581134" sldId="1215"/>
            <ac:spMk id="12" creationId="{E6A4691B-8144-4BB6-8E3F-354F613CF0F9}"/>
          </ac:spMkLst>
        </pc:spChg>
        <pc:spChg chg="mod">
          <ac:chgData name="Fumiaki Izaki" userId="bc875e88-d07c-472c-8ef4-4be80e510a87" providerId="ADAL" clId="{E2570EDB-DF80-41BA-BC54-CF3D9B171F4C}" dt="2022-01-25T08:26:35.438" v="264" actId="1037"/>
          <ac:spMkLst>
            <pc:docMk/>
            <pc:sldMk cId="2047581134" sldId="1215"/>
            <ac:spMk id="13" creationId="{5F69D3E1-BFCE-4687-9932-76A9C34E9D1C}"/>
          </ac:spMkLst>
        </pc:spChg>
        <pc:spChg chg="add mod">
          <ac:chgData name="Fumiaki Izaki" userId="bc875e88-d07c-472c-8ef4-4be80e510a87" providerId="ADAL" clId="{E2570EDB-DF80-41BA-BC54-CF3D9B171F4C}" dt="2022-01-25T08:25:06.763" v="215" actId="404"/>
          <ac:spMkLst>
            <pc:docMk/>
            <pc:sldMk cId="2047581134" sldId="1215"/>
            <ac:spMk id="14" creationId="{333AAE69-485D-4D57-BDE1-86C347735D36}"/>
          </ac:spMkLst>
        </pc:spChg>
        <pc:spChg chg="mod">
          <ac:chgData name="Fumiaki Izaki" userId="bc875e88-d07c-472c-8ef4-4be80e510a87" providerId="ADAL" clId="{E2570EDB-DF80-41BA-BC54-CF3D9B171F4C}" dt="2022-01-25T08:26:35.438" v="264" actId="1037"/>
          <ac:spMkLst>
            <pc:docMk/>
            <pc:sldMk cId="2047581134" sldId="1215"/>
            <ac:spMk id="15" creationId="{734E196C-A066-492E-981F-7084221605F8}"/>
          </ac:spMkLst>
        </pc:spChg>
        <pc:spChg chg="mod">
          <ac:chgData name="Fumiaki Izaki" userId="bc875e88-d07c-472c-8ef4-4be80e510a87" providerId="ADAL" clId="{E2570EDB-DF80-41BA-BC54-CF3D9B171F4C}" dt="2022-01-25T08:26:35.438" v="264" actId="1037"/>
          <ac:spMkLst>
            <pc:docMk/>
            <pc:sldMk cId="2047581134" sldId="1215"/>
            <ac:spMk id="16" creationId="{EA4F05A9-C172-4BDA-AB96-147C28B0B41D}"/>
          </ac:spMkLst>
        </pc:spChg>
        <pc:spChg chg="add mod">
          <ac:chgData name="Fumiaki Izaki" userId="bc875e88-d07c-472c-8ef4-4be80e510a87" providerId="ADAL" clId="{E2570EDB-DF80-41BA-BC54-CF3D9B171F4C}" dt="2022-01-25T08:26:13.268" v="230" actId="1076"/>
          <ac:spMkLst>
            <pc:docMk/>
            <pc:sldMk cId="2047581134" sldId="1215"/>
            <ac:spMk id="18" creationId="{3037391E-EE42-4FA5-953F-B3907A2570C0}"/>
          </ac:spMkLst>
        </pc:spChg>
        <pc:spChg chg="mod">
          <ac:chgData name="Fumiaki Izaki" userId="bc875e88-d07c-472c-8ef4-4be80e510a87" providerId="ADAL" clId="{E2570EDB-DF80-41BA-BC54-CF3D9B171F4C}" dt="2022-01-25T08:26:35.438" v="264" actId="1037"/>
          <ac:spMkLst>
            <pc:docMk/>
            <pc:sldMk cId="2047581134" sldId="1215"/>
            <ac:spMk id="19" creationId="{0CCA8186-3CD1-482F-A05A-4DACFE69F55F}"/>
          </ac:spMkLst>
        </pc:spChg>
        <pc:spChg chg="del">
          <ac:chgData name="Fumiaki Izaki" userId="bc875e88-d07c-472c-8ef4-4be80e510a87" providerId="ADAL" clId="{E2570EDB-DF80-41BA-BC54-CF3D9B171F4C}" dt="2022-01-25T08:24:47.981" v="206" actId="478"/>
          <ac:spMkLst>
            <pc:docMk/>
            <pc:sldMk cId="2047581134" sldId="1215"/>
            <ac:spMk id="20" creationId="{66E284C7-DBA2-468D-8901-F78AC19154E6}"/>
          </ac:spMkLst>
        </pc:spChg>
        <pc:spChg chg="mod">
          <ac:chgData name="Fumiaki Izaki" userId="bc875e88-d07c-472c-8ef4-4be80e510a87" providerId="ADAL" clId="{E2570EDB-DF80-41BA-BC54-CF3D9B171F4C}" dt="2022-01-25T08:26:35.438" v="264" actId="1037"/>
          <ac:spMkLst>
            <pc:docMk/>
            <pc:sldMk cId="2047581134" sldId="1215"/>
            <ac:spMk id="22" creationId="{E10A1820-1B0C-4C02-806C-968B1DE163DD}"/>
          </ac:spMkLst>
        </pc:spChg>
        <pc:spChg chg="mod">
          <ac:chgData name="Fumiaki Izaki" userId="bc875e88-d07c-472c-8ef4-4be80e510a87" providerId="ADAL" clId="{E2570EDB-DF80-41BA-BC54-CF3D9B171F4C}" dt="2022-01-25T08:26:35.438" v="264" actId="1037"/>
          <ac:spMkLst>
            <pc:docMk/>
            <pc:sldMk cId="2047581134" sldId="1215"/>
            <ac:spMk id="24" creationId="{C09D3A27-968B-4EF5-BC70-5AF845B0BF61}"/>
          </ac:spMkLst>
        </pc:spChg>
        <pc:spChg chg="del">
          <ac:chgData name="Fumiaki Izaki" userId="bc875e88-d07c-472c-8ef4-4be80e510a87" providerId="ADAL" clId="{E2570EDB-DF80-41BA-BC54-CF3D9B171F4C}" dt="2022-01-25T08:25:03.041" v="211" actId="478"/>
          <ac:spMkLst>
            <pc:docMk/>
            <pc:sldMk cId="2047581134" sldId="1215"/>
            <ac:spMk id="26" creationId="{133C4FD5-3451-4074-B67F-E8D45662D96F}"/>
          </ac:spMkLst>
        </pc:spChg>
        <pc:spChg chg="mod">
          <ac:chgData name="Fumiaki Izaki" userId="bc875e88-d07c-472c-8ef4-4be80e510a87" providerId="ADAL" clId="{E2570EDB-DF80-41BA-BC54-CF3D9B171F4C}" dt="2022-01-25T08:26:35.438" v="264" actId="1037"/>
          <ac:spMkLst>
            <pc:docMk/>
            <pc:sldMk cId="2047581134" sldId="1215"/>
            <ac:spMk id="27" creationId="{0A28C1A3-B870-43E5-B6F8-AC51D54DB087}"/>
          </ac:spMkLst>
        </pc:spChg>
        <pc:spChg chg="mod">
          <ac:chgData name="Fumiaki Izaki" userId="bc875e88-d07c-472c-8ef4-4be80e510a87" providerId="ADAL" clId="{E2570EDB-DF80-41BA-BC54-CF3D9B171F4C}" dt="2022-01-25T08:26:35.438" v="264" actId="1037"/>
          <ac:spMkLst>
            <pc:docMk/>
            <pc:sldMk cId="2047581134" sldId="1215"/>
            <ac:spMk id="29" creationId="{995735E9-0F68-4377-8C31-8667AE180DC4}"/>
          </ac:spMkLst>
        </pc:spChg>
        <pc:spChg chg="mod">
          <ac:chgData name="Fumiaki Izaki" userId="bc875e88-d07c-472c-8ef4-4be80e510a87" providerId="ADAL" clId="{E2570EDB-DF80-41BA-BC54-CF3D9B171F4C}" dt="2022-01-25T08:26:35.438" v="264" actId="1037"/>
          <ac:spMkLst>
            <pc:docMk/>
            <pc:sldMk cId="2047581134" sldId="1215"/>
            <ac:spMk id="31" creationId="{95D245DC-5A97-4892-9505-286AA214FFE7}"/>
          </ac:spMkLst>
        </pc:spChg>
        <pc:spChg chg="mod">
          <ac:chgData name="Fumiaki Izaki" userId="bc875e88-d07c-472c-8ef4-4be80e510a87" providerId="ADAL" clId="{E2570EDB-DF80-41BA-BC54-CF3D9B171F4C}" dt="2022-01-25T08:26:35.438" v="264" actId="1037"/>
          <ac:spMkLst>
            <pc:docMk/>
            <pc:sldMk cId="2047581134" sldId="1215"/>
            <ac:spMk id="32" creationId="{1E5B82C8-8A95-479E-9734-0E2AD017F4B3}"/>
          </ac:spMkLst>
        </pc:spChg>
        <pc:spChg chg="mod">
          <ac:chgData name="Fumiaki Izaki" userId="bc875e88-d07c-472c-8ef4-4be80e510a87" providerId="ADAL" clId="{E2570EDB-DF80-41BA-BC54-CF3D9B171F4C}" dt="2022-01-25T08:26:35.438" v="264" actId="1037"/>
          <ac:spMkLst>
            <pc:docMk/>
            <pc:sldMk cId="2047581134" sldId="1215"/>
            <ac:spMk id="33" creationId="{BC3E1372-F271-4530-8848-1E5278FC1DD9}"/>
          </ac:spMkLst>
        </pc:spChg>
        <pc:spChg chg="mod">
          <ac:chgData name="Fumiaki Izaki" userId="bc875e88-d07c-472c-8ef4-4be80e510a87" providerId="ADAL" clId="{E2570EDB-DF80-41BA-BC54-CF3D9B171F4C}" dt="2022-01-25T08:26:35.438" v="264" actId="1037"/>
          <ac:spMkLst>
            <pc:docMk/>
            <pc:sldMk cId="2047581134" sldId="1215"/>
            <ac:spMk id="34" creationId="{07BF494A-300C-41D8-855C-FADCEC71DF85}"/>
          </ac:spMkLst>
        </pc:spChg>
        <pc:spChg chg="del mod">
          <ac:chgData name="Fumiaki Izaki" userId="bc875e88-d07c-472c-8ef4-4be80e510a87" providerId="ADAL" clId="{E2570EDB-DF80-41BA-BC54-CF3D9B171F4C}" dt="2022-01-25T08:25:39.561" v="219" actId="1037"/>
          <ac:spMkLst>
            <pc:docMk/>
            <pc:sldMk cId="2047581134" sldId="1215"/>
            <ac:spMk id="56" creationId="{DB72B858-DEA1-44DF-B885-D6EFE6CB3912}"/>
          </ac:spMkLst>
        </pc:spChg>
        <pc:picChg chg="mod">
          <ac:chgData name="Fumiaki Izaki" userId="bc875e88-d07c-472c-8ef4-4be80e510a87" providerId="ADAL" clId="{E2570EDB-DF80-41BA-BC54-CF3D9B171F4C}" dt="2022-01-25T08:26:35.438" v="264" actId="1037"/>
          <ac:picMkLst>
            <pc:docMk/>
            <pc:sldMk cId="2047581134" sldId="1215"/>
            <ac:picMk id="2" creationId="{28D790A9-4A9F-4145-8AA7-E8C738BDF022}"/>
          </ac:picMkLst>
        </pc:picChg>
        <pc:picChg chg="mod">
          <ac:chgData name="Fumiaki Izaki" userId="bc875e88-d07c-472c-8ef4-4be80e510a87" providerId="ADAL" clId="{E2570EDB-DF80-41BA-BC54-CF3D9B171F4C}" dt="2022-01-25T08:26:35.438" v="264" actId="1037"/>
          <ac:picMkLst>
            <pc:docMk/>
            <pc:sldMk cId="2047581134" sldId="1215"/>
            <ac:picMk id="17" creationId="{A7BA70EE-967A-4959-8146-883AA690F8AA}"/>
          </ac:picMkLst>
        </pc:picChg>
        <pc:picChg chg="mod">
          <ac:chgData name="Fumiaki Izaki" userId="bc875e88-d07c-472c-8ef4-4be80e510a87" providerId="ADAL" clId="{E2570EDB-DF80-41BA-BC54-CF3D9B171F4C}" dt="2022-01-25T08:26:35.438" v="264" actId="1037"/>
          <ac:picMkLst>
            <pc:docMk/>
            <pc:sldMk cId="2047581134" sldId="1215"/>
            <ac:picMk id="21" creationId="{E19F0006-A2E3-4F50-9766-7E87CE772B17}"/>
          </ac:picMkLst>
        </pc:picChg>
        <pc:picChg chg="mod">
          <ac:chgData name="Fumiaki Izaki" userId="bc875e88-d07c-472c-8ef4-4be80e510a87" providerId="ADAL" clId="{E2570EDB-DF80-41BA-BC54-CF3D9B171F4C}" dt="2022-01-25T08:26:35.438" v="264" actId="1037"/>
          <ac:picMkLst>
            <pc:docMk/>
            <pc:sldMk cId="2047581134" sldId="1215"/>
            <ac:picMk id="25" creationId="{AAA87436-D0B0-4F6C-A478-9FF7BC9A4E7F}"/>
          </ac:picMkLst>
        </pc:picChg>
        <pc:picChg chg="mod">
          <ac:chgData name="Fumiaki Izaki" userId="bc875e88-d07c-472c-8ef4-4be80e510a87" providerId="ADAL" clId="{E2570EDB-DF80-41BA-BC54-CF3D9B171F4C}" dt="2022-01-25T08:26:35.438" v="264" actId="1037"/>
          <ac:picMkLst>
            <pc:docMk/>
            <pc:sldMk cId="2047581134" sldId="1215"/>
            <ac:picMk id="28" creationId="{1BD3E33B-768C-4CB1-8C4A-FB54EB4538C4}"/>
          </ac:picMkLst>
        </pc:picChg>
      </pc:sldChg>
      <pc:sldChg chg="addSp delSp modSp">
        <pc:chgData name="Fumiaki Izaki" userId="bc875e88-d07c-472c-8ef4-4be80e510a87" providerId="ADAL" clId="{E2570EDB-DF80-41BA-BC54-CF3D9B171F4C}" dt="2022-01-25T08:27:44.198" v="290" actId="12"/>
        <pc:sldMkLst>
          <pc:docMk/>
          <pc:sldMk cId="3549867196" sldId="1216"/>
        </pc:sldMkLst>
        <pc:spChg chg="add del mod">
          <ac:chgData name="Fumiaki Izaki" userId="bc875e88-d07c-472c-8ef4-4be80e510a87" providerId="ADAL" clId="{E2570EDB-DF80-41BA-BC54-CF3D9B171F4C}" dt="2022-01-25T08:09:27.287" v="25" actId="12"/>
          <ac:spMkLst>
            <pc:docMk/>
            <pc:sldMk cId="3549867196" sldId="1216"/>
            <ac:spMk id="2" creationId="{83F6C887-1F55-4863-A9B4-3B1BCC294EA4}"/>
          </ac:spMkLst>
        </pc:spChg>
        <pc:spChg chg="add del mod">
          <ac:chgData name="Fumiaki Izaki" userId="bc875e88-d07c-472c-8ef4-4be80e510a87" providerId="ADAL" clId="{E2570EDB-DF80-41BA-BC54-CF3D9B171F4C}" dt="2022-01-25T08:09:27.287" v="25" actId="12"/>
          <ac:spMkLst>
            <pc:docMk/>
            <pc:sldMk cId="3549867196" sldId="1216"/>
            <ac:spMk id="3" creationId="{D3960973-EB5F-49E3-BB4B-B6FC4A661008}"/>
          </ac:spMkLst>
        </pc:spChg>
        <pc:spChg chg="add del mod">
          <ac:chgData name="Fumiaki Izaki" userId="bc875e88-d07c-472c-8ef4-4be80e510a87" providerId="ADAL" clId="{E2570EDB-DF80-41BA-BC54-CF3D9B171F4C}" dt="2022-01-25T08:09:26.340" v="24" actId="12"/>
          <ac:spMkLst>
            <pc:docMk/>
            <pc:sldMk cId="3549867196" sldId="1216"/>
            <ac:spMk id="5" creationId="{E1947545-6019-4D76-A166-EE07C9960937}"/>
          </ac:spMkLst>
        </pc:spChg>
        <pc:spChg chg="add del mod">
          <ac:chgData name="Fumiaki Izaki" userId="bc875e88-d07c-472c-8ef4-4be80e510a87" providerId="ADAL" clId="{E2570EDB-DF80-41BA-BC54-CF3D9B171F4C}" dt="2022-01-25T08:09:25.186" v="23" actId="12"/>
          <ac:spMkLst>
            <pc:docMk/>
            <pc:sldMk cId="3549867196" sldId="1216"/>
            <ac:spMk id="6" creationId="{7C55BE37-C73C-4ADB-8C3E-23F91D58657D}"/>
          </ac:spMkLst>
        </pc:spChg>
        <pc:spChg chg="add del mod">
          <ac:chgData name="Fumiaki Izaki" userId="bc875e88-d07c-472c-8ef4-4be80e510a87" providerId="ADAL" clId="{E2570EDB-DF80-41BA-BC54-CF3D9B171F4C}" dt="2022-01-25T08:09:25.186" v="23" actId="12"/>
          <ac:spMkLst>
            <pc:docMk/>
            <pc:sldMk cId="3549867196" sldId="1216"/>
            <ac:spMk id="7" creationId="{BE26D725-88F3-433A-97CA-0AB20214F426}"/>
          </ac:spMkLst>
        </pc:spChg>
        <pc:spChg chg="add del mod">
          <ac:chgData name="Fumiaki Izaki" userId="bc875e88-d07c-472c-8ef4-4be80e510a87" providerId="ADAL" clId="{E2570EDB-DF80-41BA-BC54-CF3D9B171F4C}" dt="2022-01-25T08:09:25.186" v="23" actId="12"/>
          <ac:spMkLst>
            <pc:docMk/>
            <pc:sldMk cId="3549867196" sldId="1216"/>
            <ac:spMk id="8" creationId="{B7F3E4A1-179C-4A18-A117-52E6A8FBEAD2}"/>
          </ac:spMkLst>
        </pc:spChg>
        <pc:spChg chg="add del mod">
          <ac:chgData name="Fumiaki Izaki" userId="bc875e88-d07c-472c-8ef4-4be80e510a87" providerId="ADAL" clId="{E2570EDB-DF80-41BA-BC54-CF3D9B171F4C}" dt="2022-01-25T08:09:24.421" v="22" actId="12"/>
          <ac:spMkLst>
            <pc:docMk/>
            <pc:sldMk cId="3549867196" sldId="1216"/>
            <ac:spMk id="9" creationId="{06131F0D-26B6-46F8-B9AC-2A4DE2103F08}"/>
          </ac:spMkLst>
        </pc:spChg>
        <pc:spChg chg="add del mod">
          <ac:chgData name="Fumiaki Izaki" userId="bc875e88-d07c-472c-8ef4-4be80e510a87" providerId="ADAL" clId="{E2570EDB-DF80-41BA-BC54-CF3D9B171F4C}" dt="2022-01-25T08:09:24.421" v="22" actId="12"/>
          <ac:spMkLst>
            <pc:docMk/>
            <pc:sldMk cId="3549867196" sldId="1216"/>
            <ac:spMk id="10" creationId="{4D956E65-1679-4DBC-B9F9-DC0FA2CF13D0}"/>
          </ac:spMkLst>
        </pc:spChg>
        <pc:spChg chg="add mod">
          <ac:chgData name="Fumiaki Izaki" userId="bc875e88-d07c-472c-8ef4-4be80e510a87" providerId="ADAL" clId="{E2570EDB-DF80-41BA-BC54-CF3D9B171F4C}" dt="2022-01-25T08:27:12.726" v="280" actId="403"/>
          <ac:spMkLst>
            <pc:docMk/>
            <pc:sldMk cId="3549867196" sldId="1216"/>
            <ac:spMk id="11" creationId="{9EA983B3-B833-43D3-911B-6EA9E5C842DC}"/>
          </ac:spMkLst>
        </pc:spChg>
        <pc:spChg chg="add mod">
          <ac:chgData name="Fumiaki Izaki" userId="bc875e88-d07c-472c-8ef4-4be80e510a87" providerId="ADAL" clId="{E2570EDB-DF80-41BA-BC54-CF3D9B171F4C}" dt="2022-01-25T08:27:44.198" v="290" actId="12"/>
          <ac:spMkLst>
            <pc:docMk/>
            <pc:sldMk cId="3549867196" sldId="1216"/>
            <ac:spMk id="12" creationId="{DC3ED3F3-9985-4336-AA3D-0031F7F85646}"/>
          </ac:spMkLst>
        </pc:spChg>
        <pc:spChg chg="del">
          <ac:chgData name="Fumiaki Izaki" userId="bc875e88-d07c-472c-8ef4-4be80e510a87" providerId="ADAL" clId="{E2570EDB-DF80-41BA-BC54-CF3D9B171F4C}" dt="2022-01-25T08:26:52.885" v="269" actId="478"/>
          <ac:spMkLst>
            <pc:docMk/>
            <pc:sldMk cId="3549867196" sldId="1216"/>
            <ac:spMk id="20" creationId="{66E284C7-DBA2-468D-8901-F78AC19154E6}"/>
          </ac:spMkLst>
        </pc:spChg>
        <pc:spChg chg="del">
          <ac:chgData name="Fumiaki Izaki" userId="bc875e88-d07c-472c-8ef4-4be80e510a87" providerId="ADAL" clId="{E2570EDB-DF80-41BA-BC54-CF3D9B171F4C}" dt="2022-01-25T08:26:59.346" v="270" actId="478"/>
          <ac:spMkLst>
            <pc:docMk/>
            <pc:sldMk cId="3549867196" sldId="1216"/>
            <ac:spMk id="27" creationId="{A64A35F7-AD00-4C72-9EE8-B77C9680B492}"/>
          </ac:spMkLst>
        </pc:spChg>
        <pc:spChg chg="del mod">
          <ac:chgData name="Fumiaki Izaki" userId="bc875e88-d07c-472c-8ef4-4be80e510a87" providerId="ADAL" clId="{E2570EDB-DF80-41BA-BC54-CF3D9B171F4C}" dt="2022-01-25T08:27:26.017" v="283" actId="12"/>
          <ac:spMkLst>
            <pc:docMk/>
            <pc:sldMk cId="3549867196" sldId="1216"/>
            <ac:spMk id="56" creationId="{DB72B858-DEA1-44DF-B885-D6EFE6CB3912}"/>
          </ac:spMkLst>
        </pc:spChg>
      </pc:sldChg>
      <pc:sldChg chg="addSp delSp modSp">
        <pc:chgData name="Fumiaki Izaki" userId="bc875e88-d07c-472c-8ef4-4be80e510a87" providerId="ADAL" clId="{E2570EDB-DF80-41BA-BC54-CF3D9B171F4C}" dt="2022-01-25T08:34:30.247" v="399" actId="12"/>
        <pc:sldMkLst>
          <pc:docMk/>
          <pc:sldMk cId="3804550709" sldId="1217"/>
        </pc:sldMkLst>
        <pc:spChg chg="add del mod">
          <ac:chgData name="Fumiaki Izaki" userId="bc875e88-d07c-472c-8ef4-4be80e510a87" providerId="ADAL" clId="{E2570EDB-DF80-41BA-BC54-CF3D9B171F4C}" dt="2022-01-25T08:09:27.287" v="25" actId="12"/>
          <ac:spMkLst>
            <pc:docMk/>
            <pc:sldMk cId="3804550709" sldId="1217"/>
            <ac:spMk id="5" creationId="{E45386AA-CF2E-42BD-AFEA-84A671235B81}"/>
          </ac:spMkLst>
        </pc:spChg>
        <pc:spChg chg="add del mod">
          <ac:chgData name="Fumiaki Izaki" userId="bc875e88-d07c-472c-8ef4-4be80e510a87" providerId="ADAL" clId="{E2570EDB-DF80-41BA-BC54-CF3D9B171F4C}" dt="2022-01-25T08:09:27.287" v="25" actId="12"/>
          <ac:spMkLst>
            <pc:docMk/>
            <pc:sldMk cId="3804550709" sldId="1217"/>
            <ac:spMk id="7" creationId="{970F2CE6-1FAF-4BDA-B39C-3333682F2950}"/>
          </ac:spMkLst>
        </pc:spChg>
        <pc:spChg chg="add del mod">
          <ac:chgData name="Fumiaki Izaki" userId="bc875e88-d07c-472c-8ef4-4be80e510a87" providerId="ADAL" clId="{E2570EDB-DF80-41BA-BC54-CF3D9B171F4C}" dt="2022-01-25T08:09:26.340" v="24" actId="12"/>
          <ac:spMkLst>
            <pc:docMk/>
            <pc:sldMk cId="3804550709" sldId="1217"/>
            <ac:spMk id="8" creationId="{7D7FB7E8-8448-48B7-92AD-3F284384174B}"/>
          </ac:spMkLst>
        </pc:spChg>
        <pc:spChg chg="add del mod">
          <ac:chgData name="Fumiaki Izaki" userId="bc875e88-d07c-472c-8ef4-4be80e510a87" providerId="ADAL" clId="{E2570EDB-DF80-41BA-BC54-CF3D9B171F4C}" dt="2022-01-25T08:09:25.186" v="23" actId="12"/>
          <ac:spMkLst>
            <pc:docMk/>
            <pc:sldMk cId="3804550709" sldId="1217"/>
            <ac:spMk id="9" creationId="{DFE368E9-0513-4AB8-B7D5-B5D43949CBDF}"/>
          </ac:spMkLst>
        </pc:spChg>
        <pc:spChg chg="add del mod">
          <ac:chgData name="Fumiaki Izaki" userId="bc875e88-d07c-472c-8ef4-4be80e510a87" providerId="ADAL" clId="{E2570EDB-DF80-41BA-BC54-CF3D9B171F4C}" dt="2022-01-25T08:09:25.186" v="23" actId="12"/>
          <ac:spMkLst>
            <pc:docMk/>
            <pc:sldMk cId="3804550709" sldId="1217"/>
            <ac:spMk id="10" creationId="{C4823062-5B2D-4F7A-A9E7-5D5F92590BB5}"/>
          </ac:spMkLst>
        </pc:spChg>
        <pc:spChg chg="add del mod">
          <ac:chgData name="Fumiaki Izaki" userId="bc875e88-d07c-472c-8ef4-4be80e510a87" providerId="ADAL" clId="{E2570EDB-DF80-41BA-BC54-CF3D9B171F4C}" dt="2022-01-25T08:09:25.186" v="23" actId="12"/>
          <ac:spMkLst>
            <pc:docMk/>
            <pc:sldMk cId="3804550709" sldId="1217"/>
            <ac:spMk id="11" creationId="{D71CA9BC-EFA0-413A-AEFC-D88BA94B0383}"/>
          </ac:spMkLst>
        </pc:spChg>
        <pc:spChg chg="del mod">
          <ac:chgData name="Fumiaki Izaki" userId="bc875e88-d07c-472c-8ef4-4be80e510a87" providerId="ADAL" clId="{E2570EDB-DF80-41BA-BC54-CF3D9B171F4C}" dt="2022-01-25T08:34:03.858" v="392" actId="478"/>
          <ac:spMkLst>
            <pc:docMk/>
            <pc:sldMk cId="3804550709" sldId="1217"/>
            <ac:spMk id="12" creationId="{A89EE260-FC76-4E7D-B6B0-A502545C774D}"/>
          </ac:spMkLst>
        </pc:spChg>
        <pc:spChg chg="add del mod">
          <ac:chgData name="Fumiaki Izaki" userId="bc875e88-d07c-472c-8ef4-4be80e510a87" providerId="ADAL" clId="{E2570EDB-DF80-41BA-BC54-CF3D9B171F4C}" dt="2022-01-25T08:09:24.421" v="22" actId="12"/>
          <ac:spMkLst>
            <pc:docMk/>
            <pc:sldMk cId="3804550709" sldId="1217"/>
            <ac:spMk id="13" creationId="{C9F50BA5-6630-4054-8753-32F19196A147}"/>
          </ac:spMkLst>
        </pc:spChg>
        <pc:spChg chg="add del mod">
          <ac:chgData name="Fumiaki Izaki" userId="bc875e88-d07c-472c-8ef4-4be80e510a87" providerId="ADAL" clId="{E2570EDB-DF80-41BA-BC54-CF3D9B171F4C}" dt="2022-01-25T08:09:24.421" v="22" actId="12"/>
          <ac:spMkLst>
            <pc:docMk/>
            <pc:sldMk cId="3804550709" sldId="1217"/>
            <ac:spMk id="14" creationId="{143E5F8C-01A1-4160-95CF-0D77BC9CBE30}"/>
          </ac:spMkLst>
        </pc:spChg>
        <pc:spChg chg="add mod">
          <ac:chgData name="Fumiaki Izaki" userId="bc875e88-d07c-472c-8ef4-4be80e510a87" providerId="ADAL" clId="{E2570EDB-DF80-41BA-BC54-CF3D9B171F4C}" dt="2022-01-25T08:33:11.327" v="389" actId="404"/>
          <ac:spMkLst>
            <pc:docMk/>
            <pc:sldMk cId="3804550709" sldId="1217"/>
            <ac:spMk id="15" creationId="{C1C6ED3E-CFDC-4809-B10D-033147E7106F}"/>
          </ac:spMkLst>
        </pc:spChg>
        <pc:spChg chg="add mod">
          <ac:chgData name="Fumiaki Izaki" userId="bc875e88-d07c-472c-8ef4-4be80e510a87" providerId="ADAL" clId="{E2570EDB-DF80-41BA-BC54-CF3D9B171F4C}" dt="2022-01-25T08:34:30.247" v="399" actId="12"/>
          <ac:spMkLst>
            <pc:docMk/>
            <pc:sldMk cId="3804550709" sldId="1217"/>
            <ac:spMk id="16" creationId="{5A77F6BB-EA5F-4B09-B4BF-AEB95EF74459}"/>
          </ac:spMkLst>
        </pc:spChg>
        <pc:spChg chg="del">
          <ac:chgData name="Fumiaki Izaki" userId="bc875e88-d07c-472c-8ef4-4be80e510a87" providerId="ADAL" clId="{E2570EDB-DF80-41BA-BC54-CF3D9B171F4C}" dt="2022-01-25T08:32:50.178" v="380" actId="478"/>
          <ac:spMkLst>
            <pc:docMk/>
            <pc:sldMk cId="3804550709" sldId="1217"/>
            <ac:spMk id="20" creationId="{66E284C7-DBA2-468D-8901-F78AC19154E6}"/>
          </ac:spMkLst>
        </pc:spChg>
        <pc:spChg chg="del">
          <ac:chgData name="Fumiaki Izaki" userId="bc875e88-d07c-472c-8ef4-4be80e510a87" providerId="ADAL" clId="{E2570EDB-DF80-41BA-BC54-CF3D9B171F4C}" dt="2022-01-25T08:32:57.115" v="381" actId="478"/>
          <ac:spMkLst>
            <pc:docMk/>
            <pc:sldMk cId="3804550709" sldId="1217"/>
            <ac:spMk id="36" creationId="{6E7F19CB-C5B1-4FFF-BA69-C131888A55C8}"/>
          </ac:spMkLst>
        </pc:spChg>
        <pc:spChg chg="del">
          <ac:chgData name="Fumiaki Izaki" userId="bc875e88-d07c-472c-8ef4-4be80e510a87" providerId="ADAL" clId="{E2570EDB-DF80-41BA-BC54-CF3D9B171F4C}" dt="2022-01-25T08:33:54.684" v="390" actId="478"/>
          <ac:spMkLst>
            <pc:docMk/>
            <pc:sldMk cId="3804550709" sldId="1217"/>
            <ac:spMk id="37" creationId="{8081993E-90C9-4958-BEDE-15117B5416E3}"/>
          </ac:spMkLst>
        </pc:spChg>
      </pc:sldChg>
      <pc:sldChg chg="addSp delSp modSp">
        <pc:chgData name="Fumiaki Izaki" userId="bc875e88-d07c-472c-8ef4-4be80e510a87" providerId="ADAL" clId="{E2570EDB-DF80-41BA-BC54-CF3D9B171F4C}" dt="2022-01-25T08:35:36.526" v="421" actId="1076"/>
        <pc:sldMkLst>
          <pc:docMk/>
          <pc:sldMk cId="294237135" sldId="1218"/>
        </pc:sldMkLst>
        <pc:spChg chg="add del mod">
          <ac:chgData name="Fumiaki Izaki" userId="bc875e88-d07c-472c-8ef4-4be80e510a87" providerId="ADAL" clId="{E2570EDB-DF80-41BA-BC54-CF3D9B171F4C}" dt="2022-01-25T08:09:27.287" v="25" actId="1076"/>
          <ac:spMkLst>
            <pc:docMk/>
            <pc:sldMk cId="294237135" sldId="1218"/>
            <ac:spMk id="2" creationId="{70405CD5-DCC1-4B00-A06A-4DCDF361EC7E}"/>
          </ac:spMkLst>
        </pc:spChg>
        <pc:spChg chg="add del mod">
          <ac:chgData name="Fumiaki Izaki" userId="bc875e88-d07c-472c-8ef4-4be80e510a87" providerId="ADAL" clId="{E2570EDB-DF80-41BA-BC54-CF3D9B171F4C}" dt="2022-01-25T08:09:27.287" v="25" actId="1076"/>
          <ac:spMkLst>
            <pc:docMk/>
            <pc:sldMk cId="294237135" sldId="1218"/>
            <ac:spMk id="3" creationId="{DF6C841A-035C-416A-A416-23739BB36754}"/>
          </ac:spMkLst>
        </pc:spChg>
        <pc:spChg chg="add del mod">
          <ac:chgData name="Fumiaki Izaki" userId="bc875e88-d07c-472c-8ef4-4be80e510a87" providerId="ADAL" clId="{E2570EDB-DF80-41BA-BC54-CF3D9B171F4C}" dt="2022-01-25T08:09:26.340" v="24" actId="1076"/>
          <ac:spMkLst>
            <pc:docMk/>
            <pc:sldMk cId="294237135" sldId="1218"/>
            <ac:spMk id="5" creationId="{69E6CBC5-4CB0-4A15-932F-714D64C20584}"/>
          </ac:spMkLst>
        </pc:spChg>
        <pc:spChg chg="add del mod">
          <ac:chgData name="Fumiaki Izaki" userId="bc875e88-d07c-472c-8ef4-4be80e510a87" providerId="ADAL" clId="{E2570EDB-DF80-41BA-BC54-CF3D9B171F4C}" dt="2022-01-25T08:09:25.186" v="23" actId="1076"/>
          <ac:spMkLst>
            <pc:docMk/>
            <pc:sldMk cId="294237135" sldId="1218"/>
            <ac:spMk id="7" creationId="{BAA39AFD-4303-468C-AC77-50A7A5955365}"/>
          </ac:spMkLst>
        </pc:spChg>
        <pc:spChg chg="add del mod">
          <ac:chgData name="Fumiaki Izaki" userId="bc875e88-d07c-472c-8ef4-4be80e510a87" providerId="ADAL" clId="{E2570EDB-DF80-41BA-BC54-CF3D9B171F4C}" dt="2022-01-25T08:09:25.186" v="23" actId="1076"/>
          <ac:spMkLst>
            <pc:docMk/>
            <pc:sldMk cId="294237135" sldId="1218"/>
            <ac:spMk id="8" creationId="{CFA86227-33E1-4768-BC84-2BF07AB80911}"/>
          </ac:spMkLst>
        </pc:spChg>
        <pc:spChg chg="add del mod">
          <ac:chgData name="Fumiaki Izaki" userId="bc875e88-d07c-472c-8ef4-4be80e510a87" providerId="ADAL" clId="{E2570EDB-DF80-41BA-BC54-CF3D9B171F4C}" dt="2022-01-25T08:09:25.186" v="23" actId="1076"/>
          <ac:spMkLst>
            <pc:docMk/>
            <pc:sldMk cId="294237135" sldId="1218"/>
            <ac:spMk id="9" creationId="{E048F0BD-4AC6-483D-87D2-2B55FD57DDAA}"/>
          </ac:spMkLst>
        </pc:spChg>
        <pc:spChg chg="add del mod">
          <ac:chgData name="Fumiaki Izaki" userId="bc875e88-d07c-472c-8ef4-4be80e510a87" providerId="ADAL" clId="{E2570EDB-DF80-41BA-BC54-CF3D9B171F4C}" dt="2022-01-25T08:09:24.421" v="22" actId="1076"/>
          <ac:spMkLst>
            <pc:docMk/>
            <pc:sldMk cId="294237135" sldId="1218"/>
            <ac:spMk id="10" creationId="{D0BF0383-723F-4998-B5B6-D663A6E61703}"/>
          </ac:spMkLst>
        </pc:spChg>
        <pc:spChg chg="add del mod">
          <ac:chgData name="Fumiaki Izaki" userId="bc875e88-d07c-472c-8ef4-4be80e510a87" providerId="ADAL" clId="{E2570EDB-DF80-41BA-BC54-CF3D9B171F4C}" dt="2022-01-25T08:09:24.421" v="22" actId="1076"/>
          <ac:spMkLst>
            <pc:docMk/>
            <pc:sldMk cId="294237135" sldId="1218"/>
            <ac:spMk id="11" creationId="{A62DFBCE-29BB-4976-8534-BA31BD531A8C}"/>
          </ac:spMkLst>
        </pc:spChg>
        <pc:spChg chg="del">
          <ac:chgData name="Fumiaki Izaki" userId="bc875e88-d07c-472c-8ef4-4be80e510a87" providerId="ADAL" clId="{E2570EDB-DF80-41BA-BC54-CF3D9B171F4C}" dt="2022-01-25T08:35:19.440" v="414" actId="478"/>
          <ac:spMkLst>
            <pc:docMk/>
            <pc:sldMk cId="294237135" sldId="1218"/>
            <ac:spMk id="12" creationId="{A89EE260-FC76-4E7D-B6B0-A502545C774D}"/>
          </ac:spMkLst>
        </pc:spChg>
        <pc:spChg chg="add mod">
          <ac:chgData name="Fumiaki Izaki" userId="bc875e88-d07c-472c-8ef4-4be80e510a87" providerId="ADAL" clId="{E2570EDB-DF80-41BA-BC54-CF3D9B171F4C}" dt="2022-01-25T08:35:07.820" v="413" actId="404"/>
          <ac:spMkLst>
            <pc:docMk/>
            <pc:sldMk cId="294237135" sldId="1218"/>
            <ac:spMk id="13" creationId="{8FCE366A-1EA5-459D-AC0E-BF1893F0EA07}"/>
          </ac:spMkLst>
        </pc:spChg>
        <pc:spChg chg="add mod">
          <ac:chgData name="Fumiaki Izaki" userId="bc875e88-d07c-472c-8ef4-4be80e510a87" providerId="ADAL" clId="{E2570EDB-DF80-41BA-BC54-CF3D9B171F4C}" dt="2022-01-25T08:35:36.526" v="421" actId="1076"/>
          <ac:spMkLst>
            <pc:docMk/>
            <pc:sldMk cId="294237135" sldId="1218"/>
            <ac:spMk id="14" creationId="{C3C0FA2E-0F79-4C8C-921C-A89AA28B8881}"/>
          </ac:spMkLst>
        </pc:spChg>
        <pc:spChg chg="del">
          <ac:chgData name="Fumiaki Izaki" userId="bc875e88-d07c-472c-8ef4-4be80e510a87" providerId="ADAL" clId="{E2570EDB-DF80-41BA-BC54-CF3D9B171F4C}" dt="2022-01-25T08:34:44.985" v="400" actId="478"/>
          <ac:spMkLst>
            <pc:docMk/>
            <pc:sldMk cId="294237135" sldId="1218"/>
            <ac:spMk id="20" creationId="{66E284C7-DBA2-468D-8901-F78AC19154E6}"/>
          </ac:spMkLst>
        </pc:spChg>
        <pc:spChg chg="del">
          <ac:chgData name="Fumiaki Izaki" userId="bc875e88-d07c-472c-8ef4-4be80e510a87" providerId="ADAL" clId="{E2570EDB-DF80-41BA-BC54-CF3D9B171F4C}" dt="2022-01-25T08:34:54.694" v="405" actId="478"/>
          <ac:spMkLst>
            <pc:docMk/>
            <pc:sldMk cId="294237135" sldId="1218"/>
            <ac:spMk id="63" creationId="{6B589685-9F77-40A4-8EDC-5CFAE83811C7}"/>
          </ac:spMkLst>
        </pc:spChg>
      </pc:sldChg>
      <pc:sldChg chg="modSp">
        <pc:chgData name="Fumiaki Izaki" userId="bc875e88-d07c-472c-8ef4-4be80e510a87" providerId="ADAL" clId="{E2570EDB-DF80-41BA-BC54-CF3D9B171F4C}" dt="2022-01-25T08:11:37.412" v="58" actId="20577"/>
        <pc:sldMkLst>
          <pc:docMk/>
          <pc:sldMk cId="3958464906" sldId="1270"/>
        </pc:sldMkLst>
        <pc:spChg chg="mod">
          <ac:chgData name="Fumiaki Izaki" userId="bc875e88-d07c-472c-8ef4-4be80e510a87" providerId="ADAL" clId="{E2570EDB-DF80-41BA-BC54-CF3D9B171F4C}" dt="2022-01-25T08:10:54.895" v="44" actId="20577"/>
          <ac:spMkLst>
            <pc:docMk/>
            <pc:sldMk cId="3958464906" sldId="1270"/>
            <ac:spMk id="2" creationId="{A1903691-EC0F-4CEE-80FC-AF94E15A8981}"/>
          </ac:spMkLst>
        </pc:spChg>
        <pc:spChg chg="mod">
          <ac:chgData name="Fumiaki Izaki" userId="bc875e88-d07c-472c-8ef4-4be80e510a87" providerId="ADAL" clId="{E2570EDB-DF80-41BA-BC54-CF3D9B171F4C}" dt="2022-01-25T08:11:23.622" v="55" actId="20577"/>
          <ac:spMkLst>
            <pc:docMk/>
            <pc:sldMk cId="3958464906" sldId="1270"/>
            <ac:spMk id="4" creationId="{4EC2B4CD-A8EE-8544-9590-F3FE0272F47E}"/>
          </ac:spMkLst>
        </pc:spChg>
        <pc:spChg chg="mod">
          <ac:chgData name="Fumiaki Izaki" userId="bc875e88-d07c-472c-8ef4-4be80e510a87" providerId="ADAL" clId="{E2570EDB-DF80-41BA-BC54-CF3D9B171F4C}" dt="2022-01-25T08:11:09.065" v="45" actId="20577"/>
          <ac:spMkLst>
            <pc:docMk/>
            <pc:sldMk cId="3958464906" sldId="1270"/>
            <ac:spMk id="5" creationId="{7F7DD910-FC81-F540-9B2A-EE7814EB8AF6}"/>
          </ac:spMkLst>
        </pc:spChg>
        <pc:spChg chg="mod">
          <ac:chgData name="Fumiaki Izaki" userId="bc875e88-d07c-472c-8ef4-4be80e510a87" providerId="ADAL" clId="{E2570EDB-DF80-41BA-BC54-CF3D9B171F4C}" dt="2022-01-25T08:11:37.412" v="58" actId="20577"/>
          <ac:spMkLst>
            <pc:docMk/>
            <pc:sldMk cId="3958464906" sldId="1270"/>
            <ac:spMk id="8" creationId="{88F2BF0B-93A7-6F43-96A5-A950165E072F}"/>
          </ac:spMkLst>
        </pc:spChg>
      </pc:sldChg>
      <pc:sldChg chg="modSp">
        <pc:chgData name="Fumiaki Izaki" userId="bc875e88-d07c-472c-8ef4-4be80e510a87" providerId="ADAL" clId="{E2570EDB-DF80-41BA-BC54-CF3D9B171F4C}" dt="2022-01-25T08:17:38.648" v="122" actId="403"/>
        <pc:sldMkLst>
          <pc:docMk/>
          <pc:sldMk cId="3925055942" sldId="1288"/>
        </pc:sldMkLst>
        <pc:spChg chg="mod">
          <ac:chgData name="Fumiaki Izaki" userId="bc875e88-d07c-472c-8ef4-4be80e510a87" providerId="ADAL" clId="{E2570EDB-DF80-41BA-BC54-CF3D9B171F4C}" dt="2022-01-25T08:17:38.648" v="122" actId="403"/>
          <ac:spMkLst>
            <pc:docMk/>
            <pc:sldMk cId="3925055942" sldId="1288"/>
            <ac:spMk id="3" creationId="{25C048D7-7691-41CB-893B-24421FD67550}"/>
          </ac:spMkLst>
        </pc:spChg>
      </pc:sldChg>
      <pc:sldChg chg="addSp delSp modSp">
        <pc:chgData name="Fumiaki Izaki" userId="bc875e88-d07c-472c-8ef4-4be80e510a87" providerId="ADAL" clId="{E2570EDB-DF80-41BA-BC54-CF3D9B171F4C}" dt="2022-01-25T08:16:50.478" v="79" actId="1076"/>
        <pc:sldMkLst>
          <pc:docMk/>
          <pc:sldMk cId="3505963449" sldId="1289"/>
        </pc:sldMkLst>
        <pc:spChg chg="add del mod">
          <ac:chgData name="Fumiaki Izaki" userId="bc875e88-d07c-472c-8ef4-4be80e510a87" providerId="ADAL" clId="{E2570EDB-DF80-41BA-BC54-CF3D9B171F4C}" dt="2022-01-25T08:07:55.533" v="4" actId="1076"/>
          <ac:spMkLst>
            <pc:docMk/>
            <pc:sldMk cId="3505963449" sldId="1289"/>
            <ac:spMk id="5" creationId="{90329421-DDDA-4072-884E-C5520852F9F7}"/>
          </ac:spMkLst>
        </pc:spChg>
        <pc:spChg chg="mod">
          <ac:chgData name="Fumiaki Izaki" userId="bc875e88-d07c-472c-8ef4-4be80e510a87" providerId="ADAL" clId="{E2570EDB-DF80-41BA-BC54-CF3D9B171F4C}" dt="2022-01-25T08:16:50.478" v="79" actId="1076"/>
          <ac:spMkLst>
            <pc:docMk/>
            <pc:sldMk cId="3505963449" sldId="1289"/>
            <ac:spMk id="7" creationId="{6B3F61A0-811C-4503-8BDA-7F8ADADB8131}"/>
          </ac:spMkLst>
        </pc:spChg>
        <pc:spChg chg="mod">
          <ac:chgData name="Fumiaki Izaki" userId="bc875e88-d07c-472c-8ef4-4be80e510a87" providerId="ADAL" clId="{E2570EDB-DF80-41BA-BC54-CF3D9B171F4C}" dt="2022-01-25T08:16:18.559" v="76" actId="1076"/>
          <ac:spMkLst>
            <pc:docMk/>
            <pc:sldMk cId="3505963449" sldId="1289"/>
            <ac:spMk id="8" creationId="{D83047F2-32D7-4CB8-B96D-6C9BA792BF05}"/>
          </ac:spMkLst>
        </pc:spChg>
      </pc:sldChg>
      <pc:sldChg chg="addSp delSp modSp">
        <pc:chgData name="Fumiaki Izaki" userId="bc875e88-d07c-472c-8ef4-4be80e510a87" providerId="ADAL" clId="{E2570EDB-DF80-41BA-BC54-CF3D9B171F4C}" dt="2022-01-25T08:18:11.630" v="125" actId="1076"/>
        <pc:sldMkLst>
          <pc:docMk/>
          <pc:sldMk cId="1212745146" sldId="1303"/>
        </pc:sldMkLst>
        <pc:spChg chg="add del mod">
          <ac:chgData name="Fumiaki Izaki" userId="bc875e88-d07c-472c-8ef4-4be80e510a87" providerId="ADAL" clId="{E2570EDB-DF80-41BA-BC54-CF3D9B171F4C}" dt="2022-01-25T08:07:55.533" v="4" actId="1076"/>
          <ac:spMkLst>
            <pc:docMk/>
            <pc:sldMk cId="1212745146" sldId="1303"/>
            <ac:spMk id="3" creationId="{44876D9D-B368-4E36-9E63-CA76053DD26E}"/>
          </ac:spMkLst>
        </pc:spChg>
        <pc:spChg chg="mod">
          <ac:chgData name="Fumiaki Izaki" userId="bc875e88-d07c-472c-8ef4-4be80e510a87" providerId="ADAL" clId="{E2570EDB-DF80-41BA-BC54-CF3D9B171F4C}" dt="2022-01-25T08:18:11.630" v="125" actId="1076"/>
          <ac:spMkLst>
            <pc:docMk/>
            <pc:sldMk cId="1212745146" sldId="1303"/>
            <ac:spMk id="34" creationId="{B6FA620A-3153-429B-B75E-84C8FCA2E188}"/>
          </ac:spMkLst>
        </pc:spChg>
      </pc:sldChg>
      <pc:sldChg chg="addSp delSp modSp">
        <pc:chgData name="Fumiaki Izaki" userId="bc875e88-d07c-472c-8ef4-4be80e510a87" providerId="ADAL" clId="{E2570EDB-DF80-41BA-BC54-CF3D9B171F4C}" dt="2022-01-25T08:17:48.235" v="123" actId="1076"/>
        <pc:sldMkLst>
          <pc:docMk/>
          <pc:sldMk cId="1331243641" sldId="1304"/>
        </pc:sldMkLst>
        <pc:spChg chg="add del mod">
          <ac:chgData name="Fumiaki Izaki" userId="bc875e88-d07c-472c-8ef4-4be80e510a87" providerId="ADAL" clId="{E2570EDB-DF80-41BA-BC54-CF3D9B171F4C}" dt="2022-01-25T08:07:55.533" v="4" actId="1076"/>
          <ac:spMkLst>
            <pc:docMk/>
            <pc:sldMk cId="1331243641" sldId="1304"/>
            <ac:spMk id="3" creationId="{7A131B13-6BD3-47A0-BB0D-5AAFBAD09B21}"/>
          </ac:spMkLst>
        </pc:spChg>
        <pc:spChg chg="mod">
          <ac:chgData name="Fumiaki Izaki" userId="bc875e88-d07c-472c-8ef4-4be80e510a87" providerId="ADAL" clId="{E2570EDB-DF80-41BA-BC54-CF3D9B171F4C}" dt="2022-01-25T08:17:48.235" v="123" actId="1076"/>
          <ac:spMkLst>
            <pc:docMk/>
            <pc:sldMk cId="1331243641" sldId="1304"/>
            <ac:spMk id="7" creationId="{76B901D7-D58E-4C18-B313-9CADE3FECB0C}"/>
          </ac:spMkLst>
        </pc:spChg>
      </pc:sldChg>
      <pc:sldChg chg="addSp delSp modSp">
        <pc:chgData name="Fumiaki Izaki" userId="bc875e88-d07c-472c-8ef4-4be80e510a87" providerId="ADAL" clId="{E2570EDB-DF80-41BA-BC54-CF3D9B171F4C}" dt="2022-01-25T08:17:58.360" v="124" actId="1076"/>
        <pc:sldMkLst>
          <pc:docMk/>
          <pc:sldMk cId="1872102519" sldId="1305"/>
        </pc:sldMkLst>
        <pc:spChg chg="add del mod">
          <ac:chgData name="Fumiaki Izaki" userId="bc875e88-d07c-472c-8ef4-4be80e510a87" providerId="ADAL" clId="{E2570EDB-DF80-41BA-BC54-CF3D9B171F4C}" dt="2022-01-25T08:07:55.533" v="4" actId="1076"/>
          <ac:spMkLst>
            <pc:docMk/>
            <pc:sldMk cId="1872102519" sldId="1305"/>
            <ac:spMk id="3" creationId="{7F95CBBE-31AF-4B90-BF65-B5D04CDA148B}"/>
          </ac:spMkLst>
        </pc:spChg>
        <pc:spChg chg="mod">
          <ac:chgData name="Fumiaki Izaki" userId="bc875e88-d07c-472c-8ef4-4be80e510a87" providerId="ADAL" clId="{E2570EDB-DF80-41BA-BC54-CF3D9B171F4C}" dt="2022-01-25T08:17:58.360" v="124" actId="1076"/>
          <ac:spMkLst>
            <pc:docMk/>
            <pc:sldMk cId="1872102519" sldId="1305"/>
            <ac:spMk id="5" creationId="{0EF6413A-8FCE-4767-9E32-AB1F017D1EF8}"/>
          </ac:spMkLst>
        </pc:spChg>
      </pc:sldChg>
      <pc:sldChg chg="modSp">
        <pc:chgData name="Fumiaki Izaki" userId="bc875e88-d07c-472c-8ef4-4be80e510a87" providerId="ADAL" clId="{E2570EDB-DF80-41BA-BC54-CF3D9B171F4C}" dt="2022-01-25T08:15:50.274" v="75" actId="1076"/>
        <pc:sldMkLst>
          <pc:docMk/>
          <pc:sldMk cId="2228487031" sldId="1331"/>
        </pc:sldMkLst>
        <pc:spChg chg="mod">
          <ac:chgData name="Fumiaki Izaki" userId="bc875e88-d07c-472c-8ef4-4be80e510a87" providerId="ADAL" clId="{E2570EDB-DF80-41BA-BC54-CF3D9B171F4C}" dt="2022-01-25T08:15:50.274" v="75" actId="1076"/>
          <ac:spMkLst>
            <pc:docMk/>
            <pc:sldMk cId="2228487031" sldId="1331"/>
            <ac:spMk id="3" creationId="{002536FE-363B-4CE2-BAED-0FEB6F81683E}"/>
          </ac:spMkLst>
        </pc:spChg>
      </pc:sldChg>
      <pc:sldChg chg="modSp">
        <pc:chgData name="Fumiaki Izaki" userId="bc875e88-d07c-472c-8ef4-4be80e510a87" providerId="ADAL" clId="{E2570EDB-DF80-41BA-BC54-CF3D9B171F4C}" dt="2022-01-25T08:15:40.026" v="73" actId="1076"/>
        <pc:sldMkLst>
          <pc:docMk/>
          <pc:sldMk cId="3809604093" sldId="1333"/>
        </pc:sldMkLst>
        <pc:spChg chg="mod">
          <ac:chgData name="Fumiaki Izaki" userId="bc875e88-d07c-472c-8ef4-4be80e510a87" providerId="ADAL" clId="{E2570EDB-DF80-41BA-BC54-CF3D9B171F4C}" dt="2022-01-25T08:15:40.026" v="73" actId="1076"/>
          <ac:spMkLst>
            <pc:docMk/>
            <pc:sldMk cId="3809604093" sldId="1333"/>
            <ac:spMk id="6" creationId="{73065411-F479-44C8-B943-6F0EEEC98D00}"/>
          </ac:spMkLst>
        </pc:spChg>
        <pc:graphicFrameChg chg="mod">
          <ac:chgData name="Fumiaki Izaki" userId="bc875e88-d07c-472c-8ef4-4be80e510a87" providerId="ADAL" clId="{E2570EDB-DF80-41BA-BC54-CF3D9B171F4C}" dt="2022-01-25T08:15:25.618" v="70" actId="1076"/>
          <ac:graphicFrameMkLst>
            <pc:docMk/>
            <pc:sldMk cId="3809604093" sldId="1333"/>
            <ac:graphicFrameMk id="5" creationId="{7E4FA153-5E9C-439E-B84C-F136755B9B92}"/>
          </ac:graphicFrameMkLst>
        </pc:graphicFrameChg>
      </pc:sldChg>
      <pc:sldChg chg="modSp">
        <pc:chgData name="Fumiaki Izaki" userId="bc875e88-d07c-472c-8ef4-4be80e510a87" providerId="ADAL" clId="{E2570EDB-DF80-41BA-BC54-CF3D9B171F4C}" dt="2022-01-25T08:07:10.161" v="2" actId="27636"/>
        <pc:sldMkLst>
          <pc:docMk/>
          <pc:sldMk cId="1619876855" sldId="1351"/>
        </pc:sldMkLst>
        <pc:spChg chg="mod">
          <ac:chgData name="Fumiaki Izaki" userId="bc875e88-d07c-472c-8ef4-4be80e510a87" providerId="ADAL" clId="{E2570EDB-DF80-41BA-BC54-CF3D9B171F4C}" dt="2022-01-25T08:07:10.161" v="2" actId="27636"/>
          <ac:spMkLst>
            <pc:docMk/>
            <pc:sldMk cId="1619876855" sldId="1351"/>
            <ac:spMk id="4" creationId="{C04D479C-FD60-A849-B3C0-0C998CF2E7AA}"/>
          </ac:spMkLst>
        </pc:spChg>
      </pc:sldChg>
      <pc:sldChg chg="modSp">
        <pc:chgData name="Fumiaki Izaki" userId="bc875e88-d07c-472c-8ef4-4be80e510a87" providerId="ADAL" clId="{E2570EDB-DF80-41BA-BC54-CF3D9B171F4C}" dt="2022-01-25T08:08:02.673" v="6" actId="27636"/>
        <pc:sldMkLst>
          <pc:docMk/>
          <pc:sldMk cId="2695847312" sldId="1354"/>
        </pc:sldMkLst>
        <pc:spChg chg="mod">
          <ac:chgData name="Fumiaki Izaki" userId="bc875e88-d07c-472c-8ef4-4be80e510a87" providerId="ADAL" clId="{E2570EDB-DF80-41BA-BC54-CF3D9B171F4C}" dt="2022-01-25T08:08:02.673" v="6" actId="27636"/>
          <ac:spMkLst>
            <pc:docMk/>
            <pc:sldMk cId="2695847312" sldId="1354"/>
            <ac:spMk id="4" creationId="{C04D479C-FD60-A849-B3C0-0C998CF2E7AA}"/>
          </ac:spMkLst>
        </pc:spChg>
      </pc:sldChg>
      <pc:sldChg chg="addSp delSp modSp">
        <pc:chgData name="Fumiaki Izaki" userId="bc875e88-d07c-472c-8ef4-4be80e510a87" providerId="ADAL" clId="{E2570EDB-DF80-41BA-BC54-CF3D9B171F4C}" dt="2022-01-25T08:14:26.345" v="64" actId="478"/>
        <pc:sldMkLst>
          <pc:docMk/>
          <pc:sldMk cId="3276347288" sldId="1357"/>
        </pc:sldMkLst>
        <pc:spChg chg="add del mod">
          <ac:chgData name="Fumiaki Izaki" userId="bc875e88-d07c-472c-8ef4-4be80e510a87" providerId="ADAL" clId="{E2570EDB-DF80-41BA-BC54-CF3D9B171F4C}" dt="2022-01-25T08:14:26.345" v="64" actId="478"/>
          <ac:spMkLst>
            <pc:docMk/>
            <pc:sldMk cId="3276347288" sldId="1357"/>
            <ac:spMk id="2" creationId="{DCD468C2-4112-48E5-8D98-5A9D668B6202}"/>
          </ac:spMkLst>
        </pc:spChg>
      </pc:sldChg>
      <pc:sldChg chg="modSp">
        <pc:chgData name="Fumiaki Izaki" userId="bc875e88-d07c-472c-8ef4-4be80e510a87" providerId="ADAL" clId="{E2570EDB-DF80-41BA-BC54-CF3D9B171F4C}" dt="2022-01-25T08:08:18.169" v="10" actId="1076"/>
        <pc:sldMkLst>
          <pc:docMk/>
          <pc:sldMk cId="3886718742" sldId="1360"/>
        </pc:sldMkLst>
        <pc:spChg chg="mod">
          <ac:chgData name="Fumiaki Izaki" userId="bc875e88-d07c-472c-8ef4-4be80e510a87" providerId="ADAL" clId="{E2570EDB-DF80-41BA-BC54-CF3D9B171F4C}" dt="2022-01-25T08:08:13.926" v="9" actId="20577"/>
          <ac:spMkLst>
            <pc:docMk/>
            <pc:sldMk cId="3886718742" sldId="1360"/>
            <ac:spMk id="4" creationId="{FD5A7990-5C30-4E8D-8D0F-3F1E000F5F70}"/>
          </ac:spMkLst>
        </pc:spChg>
        <pc:graphicFrameChg chg="mod">
          <ac:chgData name="Fumiaki Izaki" userId="bc875e88-d07c-472c-8ef4-4be80e510a87" providerId="ADAL" clId="{E2570EDB-DF80-41BA-BC54-CF3D9B171F4C}" dt="2022-01-25T08:08:18.169" v="10" actId="1076"/>
          <ac:graphicFrameMkLst>
            <pc:docMk/>
            <pc:sldMk cId="3886718742" sldId="1360"/>
            <ac:graphicFrameMk id="6" creationId="{F9AEAED4-C043-4ABE-BEEA-FA65E2AA890C}"/>
          </ac:graphicFrameMkLst>
        </pc:graphicFrameChg>
      </pc:sldChg>
      <pc:sldChg chg="modSp">
        <pc:chgData name="Fumiaki Izaki" userId="bc875e88-d07c-472c-8ef4-4be80e510a87" providerId="ADAL" clId="{E2570EDB-DF80-41BA-BC54-CF3D9B171F4C}" dt="2022-01-25T08:09:34.366" v="29" actId="404"/>
        <pc:sldMkLst>
          <pc:docMk/>
          <pc:sldMk cId="314622506" sldId="1362"/>
        </pc:sldMkLst>
        <pc:spChg chg="mod">
          <ac:chgData name="Fumiaki Izaki" userId="bc875e88-d07c-472c-8ef4-4be80e510a87" providerId="ADAL" clId="{E2570EDB-DF80-41BA-BC54-CF3D9B171F4C}" dt="2022-01-25T08:09:34.366" v="29" actId="404"/>
          <ac:spMkLst>
            <pc:docMk/>
            <pc:sldMk cId="314622506" sldId="1362"/>
            <ac:spMk id="4" creationId="{C04D479C-FD60-A849-B3C0-0C998CF2E7AA}"/>
          </ac:spMkLst>
        </pc:spChg>
      </pc:sldChg>
      <pc:sldChg chg="addSp delSp modSp">
        <pc:chgData name="Fumiaki Izaki" userId="bc875e88-d07c-472c-8ef4-4be80e510a87" providerId="ADAL" clId="{E2570EDB-DF80-41BA-BC54-CF3D9B171F4C}" dt="2022-01-25T08:09:55.220" v="31" actId="404"/>
        <pc:sldMkLst>
          <pc:docMk/>
          <pc:sldMk cId="191711598" sldId="1363"/>
        </pc:sldMkLst>
        <pc:spChg chg="add mod">
          <ac:chgData name="Fumiaki Izaki" userId="bc875e88-d07c-472c-8ef4-4be80e510a87" providerId="ADAL" clId="{E2570EDB-DF80-41BA-BC54-CF3D9B171F4C}" dt="2022-01-25T08:09:55.220" v="31" actId="404"/>
          <ac:spMkLst>
            <pc:docMk/>
            <pc:sldMk cId="191711598" sldId="1363"/>
            <ac:spMk id="2" creationId="{CFFCEA03-47F2-4D52-9EE0-FD6CBB7C6547}"/>
          </ac:spMkLst>
        </pc:spChg>
        <pc:spChg chg="del">
          <ac:chgData name="Fumiaki Izaki" userId="bc875e88-d07c-472c-8ef4-4be80e510a87" providerId="ADAL" clId="{E2570EDB-DF80-41BA-BC54-CF3D9B171F4C}" dt="2022-01-25T08:09:55.220" v="31" actId="404"/>
          <ac:spMkLst>
            <pc:docMk/>
            <pc:sldMk cId="191711598" sldId="1363"/>
            <ac:spMk id="3" creationId="{ABC4AE1A-296D-4DD5-83CB-9DC866BBC633}"/>
          </ac:spMkLst>
        </pc:spChg>
        <pc:spChg chg="del">
          <ac:chgData name="Fumiaki Izaki" userId="bc875e88-d07c-472c-8ef4-4be80e510a87" providerId="ADAL" clId="{E2570EDB-DF80-41BA-BC54-CF3D9B171F4C}" dt="2022-01-25T08:09:55.220" v="31" actId="404"/>
          <ac:spMkLst>
            <pc:docMk/>
            <pc:sldMk cId="191711598" sldId="1363"/>
            <ac:spMk id="4" creationId="{32064769-27F9-46F1-A5FC-9D636EDC1F6B}"/>
          </ac:spMkLst>
        </pc:spChg>
      </pc:sldChg>
      <pc:sldMasterChg chg="delSldLayout">
        <pc:chgData name="Fumiaki Izaki" userId="bc875e88-d07c-472c-8ef4-4be80e510a87" providerId="ADAL" clId="{E2570EDB-DF80-41BA-BC54-CF3D9B171F4C}" dt="2022-01-25T08:13:02.121" v="63" actId="2696"/>
        <pc:sldMasterMkLst>
          <pc:docMk/>
          <pc:sldMasterMk cId="2850437855" sldId="2147483756"/>
        </pc:sldMasterMkLst>
        <pc:sldLayoutChg chg="del">
          <pc:chgData name="Fumiaki Izaki" userId="bc875e88-d07c-472c-8ef4-4be80e510a87" providerId="ADAL" clId="{E2570EDB-DF80-41BA-BC54-CF3D9B171F4C}" dt="2022-01-25T08:13:02.052" v="59" actId="2696"/>
          <pc:sldLayoutMkLst>
            <pc:docMk/>
            <pc:sldMasterMk cId="2850437855" sldId="2147483756"/>
            <pc:sldLayoutMk cId="3854033076" sldId="2147483831"/>
          </pc:sldLayoutMkLst>
        </pc:sldLayoutChg>
        <pc:sldLayoutChg chg="del">
          <pc:chgData name="Fumiaki Izaki" userId="bc875e88-d07c-472c-8ef4-4be80e510a87" providerId="ADAL" clId="{E2570EDB-DF80-41BA-BC54-CF3D9B171F4C}" dt="2022-01-25T08:13:02.068" v="60" actId="2696"/>
          <pc:sldLayoutMkLst>
            <pc:docMk/>
            <pc:sldMasterMk cId="2850437855" sldId="2147483756"/>
            <pc:sldLayoutMk cId="3872933336" sldId="2147483832"/>
          </pc:sldLayoutMkLst>
        </pc:sldLayoutChg>
        <pc:sldLayoutChg chg="del">
          <pc:chgData name="Fumiaki Izaki" userId="bc875e88-d07c-472c-8ef4-4be80e510a87" providerId="ADAL" clId="{E2570EDB-DF80-41BA-BC54-CF3D9B171F4C}" dt="2022-01-25T08:13:02.099" v="61" actId="2696"/>
          <pc:sldLayoutMkLst>
            <pc:docMk/>
            <pc:sldMasterMk cId="2850437855" sldId="2147483756"/>
            <pc:sldLayoutMk cId="475504509" sldId="2147483833"/>
          </pc:sldLayoutMkLst>
        </pc:sldLayoutChg>
        <pc:sldLayoutChg chg="del">
          <pc:chgData name="Fumiaki Izaki" userId="bc875e88-d07c-472c-8ef4-4be80e510a87" providerId="ADAL" clId="{E2570EDB-DF80-41BA-BC54-CF3D9B171F4C}" dt="2022-01-25T08:13:02.105" v="62" actId="2696"/>
          <pc:sldLayoutMkLst>
            <pc:docMk/>
            <pc:sldMasterMk cId="2850437855" sldId="2147483756"/>
            <pc:sldLayoutMk cId="3065225100" sldId="2147483834"/>
          </pc:sldLayoutMkLst>
        </pc:sldLayoutChg>
        <pc:sldLayoutChg chg="del">
          <pc:chgData name="Fumiaki Izaki" userId="bc875e88-d07c-472c-8ef4-4be80e510a87" providerId="ADAL" clId="{E2570EDB-DF80-41BA-BC54-CF3D9B171F4C}" dt="2022-01-25T08:13:02.121" v="63" actId="2696"/>
          <pc:sldLayoutMkLst>
            <pc:docMk/>
            <pc:sldMasterMk cId="2850437855" sldId="2147483756"/>
            <pc:sldLayoutMk cId="2787888553" sldId="214748383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2022/11/25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2788233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14</a:t>
            </a:fld>
            <a:endParaRPr kumimoji="1" lang="ja-JP" altLang="en-US"/>
          </a:p>
        </p:txBody>
      </p:sp>
    </p:spTree>
    <p:extLst>
      <p:ext uri="{BB962C8B-B14F-4D97-AF65-F5344CB8AC3E}">
        <p14:creationId xmlns:p14="http://schemas.microsoft.com/office/powerpoint/2010/main" val="3735629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15</a:t>
            </a:fld>
            <a:endParaRPr kumimoji="1" lang="ja-JP" altLang="en-US"/>
          </a:p>
        </p:txBody>
      </p:sp>
    </p:spTree>
    <p:extLst>
      <p:ext uri="{BB962C8B-B14F-4D97-AF65-F5344CB8AC3E}">
        <p14:creationId xmlns:p14="http://schemas.microsoft.com/office/powerpoint/2010/main" val="437524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16</a:t>
            </a:fld>
            <a:endParaRPr kumimoji="1" lang="ja-JP" altLang="en-US"/>
          </a:p>
        </p:txBody>
      </p:sp>
    </p:spTree>
    <p:extLst>
      <p:ext uri="{BB962C8B-B14F-4D97-AF65-F5344CB8AC3E}">
        <p14:creationId xmlns:p14="http://schemas.microsoft.com/office/powerpoint/2010/main" val="589209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17</a:t>
            </a:fld>
            <a:endParaRPr kumimoji="1" lang="ja-JP" altLang="en-US"/>
          </a:p>
        </p:txBody>
      </p:sp>
    </p:spTree>
    <p:extLst>
      <p:ext uri="{BB962C8B-B14F-4D97-AF65-F5344CB8AC3E}">
        <p14:creationId xmlns:p14="http://schemas.microsoft.com/office/powerpoint/2010/main" val="855087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18</a:t>
            </a:fld>
            <a:endParaRPr kumimoji="1" lang="ja-JP" altLang="en-US"/>
          </a:p>
        </p:txBody>
      </p:sp>
    </p:spTree>
    <p:extLst>
      <p:ext uri="{BB962C8B-B14F-4D97-AF65-F5344CB8AC3E}">
        <p14:creationId xmlns:p14="http://schemas.microsoft.com/office/powerpoint/2010/main" val="4041072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19</a:t>
            </a:fld>
            <a:endParaRPr kumimoji="1" lang="ja-JP" altLang="en-US"/>
          </a:p>
        </p:txBody>
      </p:sp>
    </p:spTree>
    <p:extLst>
      <p:ext uri="{BB962C8B-B14F-4D97-AF65-F5344CB8AC3E}">
        <p14:creationId xmlns:p14="http://schemas.microsoft.com/office/powerpoint/2010/main" val="1656185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20</a:t>
            </a:fld>
            <a:endParaRPr kumimoji="1" lang="ja-JP" altLang="en-US"/>
          </a:p>
        </p:txBody>
      </p:sp>
    </p:spTree>
    <p:extLst>
      <p:ext uri="{BB962C8B-B14F-4D97-AF65-F5344CB8AC3E}">
        <p14:creationId xmlns:p14="http://schemas.microsoft.com/office/powerpoint/2010/main" val="2854706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050" dirty="0"/>
          </a:p>
        </p:txBody>
      </p:sp>
      <p:sp>
        <p:nvSpPr>
          <p:cNvPr id="4" name="スライド番号プレースホルダー 3"/>
          <p:cNvSpPr>
            <a:spLocks noGrp="1"/>
          </p:cNvSpPr>
          <p:nvPr>
            <p:ph type="sldNum" sz="quarter" idx="10"/>
          </p:nvPr>
        </p:nvSpPr>
        <p:spPr/>
        <p:txBody>
          <a:bodyPr/>
          <a:lstStyle/>
          <a:p>
            <a:fld id="{234BF75D-FAA7-4C74-927E-D481AAC481B6}" type="slidenum">
              <a:rPr kumimoji="1" lang="ja-JP" altLang="en-US" smtClean="0"/>
              <a:t>21</a:t>
            </a:fld>
            <a:endParaRPr kumimoji="1" lang="ja-JP" altLang="en-US"/>
          </a:p>
        </p:txBody>
      </p:sp>
    </p:spTree>
    <p:extLst>
      <p:ext uri="{BB962C8B-B14F-4D97-AF65-F5344CB8AC3E}">
        <p14:creationId xmlns:p14="http://schemas.microsoft.com/office/powerpoint/2010/main" val="1383093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050" dirty="0"/>
          </a:p>
        </p:txBody>
      </p:sp>
      <p:sp>
        <p:nvSpPr>
          <p:cNvPr id="4" name="スライド番号プレースホルダー 3"/>
          <p:cNvSpPr>
            <a:spLocks noGrp="1"/>
          </p:cNvSpPr>
          <p:nvPr>
            <p:ph type="sldNum" sz="quarter" idx="10"/>
          </p:nvPr>
        </p:nvSpPr>
        <p:spPr/>
        <p:txBody>
          <a:bodyPr/>
          <a:lstStyle/>
          <a:p>
            <a:fld id="{234BF75D-FAA7-4C74-927E-D481AAC481B6}" type="slidenum">
              <a:rPr kumimoji="1" lang="ja-JP" altLang="en-US" smtClean="0"/>
              <a:t>22</a:t>
            </a:fld>
            <a:endParaRPr kumimoji="1" lang="ja-JP" altLang="en-US"/>
          </a:p>
        </p:txBody>
      </p:sp>
    </p:spTree>
    <p:extLst>
      <p:ext uri="{BB962C8B-B14F-4D97-AF65-F5344CB8AC3E}">
        <p14:creationId xmlns:p14="http://schemas.microsoft.com/office/powerpoint/2010/main" val="1696645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195554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a:t>
            </a:fld>
            <a:endParaRPr kumimoji="1" lang="ja-JP" altLang="en-US"/>
          </a:p>
        </p:txBody>
      </p:sp>
    </p:spTree>
    <p:extLst>
      <p:ext uri="{BB962C8B-B14F-4D97-AF65-F5344CB8AC3E}">
        <p14:creationId xmlns:p14="http://schemas.microsoft.com/office/powerpoint/2010/main" val="3021212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24</a:t>
            </a:fld>
            <a:endParaRPr kumimoji="1" lang="ja-JP" altLang="en-US"/>
          </a:p>
        </p:txBody>
      </p:sp>
    </p:spTree>
    <p:extLst>
      <p:ext uri="{BB962C8B-B14F-4D97-AF65-F5344CB8AC3E}">
        <p14:creationId xmlns:p14="http://schemas.microsoft.com/office/powerpoint/2010/main" val="2295819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28</a:t>
            </a:fld>
            <a:endParaRPr kumimoji="1" lang="ja-JP" altLang="en-US"/>
          </a:p>
        </p:txBody>
      </p:sp>
    </p:spTree>
    <p:extLst>
      <p:ext uri="{BB962C8B-B14F-4D97-AF65-F5344CB8AC3E}">
        <p14:creationId xmlns:p14="http://schemas.microsoft.com/office/powerpoint/2010/main" val="623634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29</a:t>
            </a:fld>
            <a:endParaRPr kumimoji="1" lang="ja-JP" altLang="en-US"/>
          </a:p>
        </p:txBody>
      </p:sp>
    </p:spTree>
    <p:extLst>
      <p:ext uri="{BB962C8B-B14F-4D97-AF65-F5344CB8AC3E}">
        <p14:creationId xmlns:p14="http://schemas.microsoft.com/office/powerpoint/2010/main" val="3793452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1A76C46-CD84-41C3-8F47-9AFE05013FD9}" type="slidenum">
              <a:rPr kumimoji="1" lang="ja-JP" altLang="en-US" smtClean="0"/>
              <a:t>30</a:t>
            </a:fld>
            <a:endParaRPr kumimoji="1" lang="ja-JP" altLang="en-US"/>
          </a:p>
        </p:txBody>
      </p:sp>
    </p:spTree>
    <p:extLst>
      <p:ext uri="{BB962C8B-B14F-4D97-AF65-F5344CB8AC3E}">
        <p14:creationId xmlns:p14="http://schemas.microsoft.com/office/powerpoint/2010/main" val="1248814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33</a:t>
            </a:fld>
            <a:endParaRPr kumimoji="1" lang="ja-JP" altLang="en-US"/>
          </a:p>
        </p:txBody>
      </p:sp>
    </p:spTree>
    <p:extLst>
      <p:ext uri="{BB962C8B-B14F-4D97-AF65-F5344CB8AC3E}">
        <p14:creationId xmlns:p14="http://schemas.microsoft.com/office/powerpoint/2010/main" val="2462851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39</a:t>
            </a:fld>
            <a:endParaRPr kumimoji="1" lang="ja-JP" altLang="en-US"/>
          </a:p>
        </p:txBody>
      </p:sp>
    </p:spTree>
    <p:extLst>
      <p:ext uri="{BB962C8B-B14F-4D97-AF65-F5344CB8AC3E}">
        <p14:creationId xmlns:p14="http://schemas.microsoft.com/office/powerpoint/2010/main" val="253700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40</a:t>
            </a:fld>
            <a:endParaRPr kumimoji="1" lang="ja-JP" altLang="en-US"/>
          </a:p>
        </p:txBody>
      </p:sp>
    </p:spTree>
    <p:extLst>
      <p:ext uri="{BB962C8B-B14F-4D97-AF65-F5344CB8AC3E}">
        <p14:creationId xmlns:p14="http://schemas.microsoft.com/office/powerpoint/2010/main" val="31735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41</a:t>
            </a:fld>
            <a:endParaRPr kumimoji="1" lang="ja-JP" altLang="en-US"/>
          </a:p>
        </p:txBody>
      </p:sp>
    </p:spTree>
    <p:extLst>
      <p:ext uri="{BB962C8B-B14F-4D97-AF65-F5344CB8AC3E}">
        <p14:creationId xmlns:p14="http://schemas.microsoft.com/office/powerpoint/2010/main" val="2476911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42</a:t>
            </a:fld>
            <a:endParaRPr kumimoji="1" lang="ja-JP" altLang="en-US"/>
          </a:p>
        </p:txBody>
      </p:sp>
    </p:spTree>
    <p:extLst>
      <p:ext uri="{BB962C8B-B14F-4D97-AF65-F5344CB8AC3E}">
        <p14:creationId xmlns:p14="http://schemas.microsoft.com/office/powerpoint/2010/main" val="28864660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43</a:t>
            </a:fld>
            <a:endParaRPr kumimoji="1" lang="ja-JP" altLang="en-US"/>
          </a:p>
        </p:txBody>
      </p:sp>
    </p:spTree>
    <p:extLst>
      <p:ext uri="{BB962C8B-B14F-4D97-AF65-F5344CB8AC3E}">
        <p14:creationId xmlns:p14="http://schemas.microsoft.com/office/powerpoint/2010/main" val="3518773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a:t>
            </a:fld>
            <a:endParaRPr kumimoji="1" lang="ja-JP" altLang="en-US"/>
          </a:p>
        </p:txBody>
      </p:sp>
    </p:spTree>
    <p:extLst>
      <p:ext uri="{BB962C8B-B14F-4D97-AF65-F5344CB8AC3E}">
        <p14:creationId xmlns:p14="http://schemas.microsoft.com/office/powerpoint/2010/main" val="3492076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44</a:t>
            </a:fld>
            <a:endParaRPr kumimoji="1" lang="ja-JP" altLang="en-US"/>
          </a:p>
        </p:txBody>
      </p:sp>
    </p:spTree>
    <p:extLst>
      <p:ext uri="{BB962C8B-B14F-4D97-AF65-F5344CB8AC3E}">
        <p14:creationId xmlns:p14="http://schemas.microsoft.com/office/powerpoint/2010/main" val="1502628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45</a:t>
            </a:fld>
            <a:endParaRPr kumimoji="1" lang="ja-JP" altLang="en-US"/>
          </a:p>
        </p:txBody>
      </p:sp>
    </p:spTree>
    <p:extLst>
      <p:ext uri="{BB962C8B-B14F-4D97-AF65-F5344CB8AC3E}">
        <p14:creationId xmlns:p14="http://schemas.microsoft.com/office/powerpoint/2010/main" val="1918047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46</a:t>
            </a:fld>
            <a:endParaRPr kumimoji="1" lang="ja-JP" altLang="en-US"/>
          </a:p>
        </p:txBody>
      </p:sp>
    </p:spTree>
    <p:extLst>
      <p:ext uri="{BB962C8B-B14F-4D97-AF65-F5344CB8AC3E}">
        <p14:creationId xmlns:p14="http://schemas.microsoft.com/office/powerpoint/2010/main" val="1127457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47</a:t>
            </a:fld>
            <a:endParaRPr kumimoji="1" lang="ja-JP" altLang="en-US"/>
          </a:p>
        </p:txBody>
      </p:sp>
    </p:spTree>
    <p:extLst>
      <p:ext uri="{BB962C8B-B14F-4D97-AF65-F5344CB8AC3E}">
        <p14:creationId xmlns:p14="http://schemas.microsoft.com/office/powerpoint/2010/main" val="16233719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Bradford</a:t>
            </a:r>
            <a:r>
              <a:rPr kumimoji="1" lang="ja-JP" altLang="en-US" dirty="0"/>
              <a:t>法について（参照：</a:t>
            </a:r>
            <a:r>
              <a:rPr kumimoji="1" lang="en-US" altLang="ja-JP" dirty="0"/>
              <a:t>https://www.dojindo.co.jp/technical/protocol/p50.pdf</a:t>
            </a:r>
            <a:r>
              <a:rPr kumimoji="1" lang="ja-JP" altLang="en-US" dirty="0"/>
              <a:t>）</a:t>
            </a:r>
            <a:endParaRPr kumimoji="1" lang="en-US" altLang="ja-JP" dirty="0"/>
          </a:p>
          <a:p>
            <a:r>
              <a:rPr kumimoji="1" lang="ja-JP" altLang="en-US" dirty="0"/>
              <a:t>原理：</a:t>
            </a:r>
            <a:r>
              <a:rPr kumimoji="1" lang="en-US" altLang="ja-JP" dirty="0"/>
              <a:t>Bradford </a:t>
            </a:r>
            <a:r>
              <a:rPr kumimoji="1" lang="ja-JP" altLang="en-US" dirty="0"/>
              <a:t>法は、酸性溶液中、トリフェニルメタン系青色色素の </a:t>
            </a:r>
            <a:r>
              <a:rPr kumimoji="1" lang="en-US" altLang="ja-JP" dirty="0"/>
              <a:t>Coomassie Brilliant Blue G-250(</a:t>
            </a:r>
            <a:r>
              <a:rPr kumimoji="1" lang="ja-JP" altLang="en-US" dirty="0"/>
              <a:t>図 </a:t>
            </a:r>
            <a:r>
              <a:rPr kumimoji="1" lang="en-US" altLang="ja-JP" dirty="0"/>
              <a:t>1) </a:t>
            </a:r>
            <a:r>
              <a:rPr kumimoji="1" lang="ja-JP" altLang="en-US" dirty="0"/>
              <a:t>がタンパク質と結合することで、最大吸収波長が </a:t>
            </a:r>
            <a:r>
              <a:rPr kumimoji="1" lang="en-US" altLang="ja-JP" dirty="0"/>
              <a:t>465 nm </a:t>
            </a:r>
            <a:r>
              <a:rPr kumimoji="1" lang="ja-JP" altLang="en-US" dirty="0"/>
              <a:t>から</a:t>
            </a:r>
            <a:r>
              <a:rPr kumimoji="1" lang="en-US" altLang="ja-JP" dirty="0"/>
              <a:t>595 nm </a:t>
            </a:r>
            <a:r>
              <a:rPr kumimoji="1" lang="ja-JP" altLang="en-US" dirty="0"/>
              <a:t>にシフトすること</a:t>
            </a:r>
            <a:r>
              <a:rPr kumimoji="1" lang="en-US" altLang="ja-JP" dirty="0"/>
              <a:t>(</a:t>
            </a:r>
            <a:r>
              <a:rPr kumimoji="1" lang="ja-JP" altLang="en-US" dirty="0"/>
              <a:t>メタクロマジー</a:t>
            </a:r>
            <a:r>
              <a:rPr kumimoji="1" lang="en-US" altLang="ja-JP" dirty="0"/>
              <a:t>) </a:t>
            </a:r>
            <a:r>
              <a:rPr kumimoji="1" lang="ja-JP" altLang="en-US" dirty="0"/>
              <a:t>を利用してタンパク質を定量する方法である。吸収波長のシフトは色素とタンパク質との疎水性相互作用およびイオン相互作用に基づいている。</a:t>
            </a:r>
          </a:p>
          <a:p>
            <a:r>
              <a:rPr kumimoji="1" lang="ja-JP" altLang="en-US" dirty="0"/>
              <a:t>長所：操作が非常に簡単である。</a:t>
            </a:r>
          </a:p>
          <a:p>
            <a:r>
              <a:rPr kumimoji="1" lang="ja-JP" altLang="en-US" dirty="0"/>
              <a:t>短所：タンパク質の種類により発色率に差がある。また界面活性剤の混入により発色が妨害される。</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51</a:t>
            </a:fld>
            <a:endParaRPr kumimoji="1" lang="ja-JP" altLang="en-US"/>
          </a:p>
        </p:txBody>
      </p:sp>
    </p:spTree>
    <p:extLst>
      <p:ext uri="{BB962C8B-B14F-4D97-AF65-F5344CB8AC3E}">
        <p14:creationId xmlns:p14="http://schemas.microsoft.com/office/powerpoint/2010/main" val="8498016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52</a:t>
            </a:fld>
            <a:endParaRPr kumimoji="1" lang="ja-JP" altLang="en-US"/>
          </a:p>
        </p:txBody>
      </p:sp>
    </p:spTree>
    <p:extLst>
      <p:ext uri="{BB962C8B-B14F-4D97-AF65-F5344CB8AC3E}">
        <p14:creationId xmlns:p14="http://schemas.microsoft.com/office/powerpoint/2010/main" val="2696801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8</a:t>
            </a:fld>
            <a:endParaRPr kumimoji="1" lang="ja-JP" altLang="en-US"/>
          </a:p>
        </p:txBody>
      </p:sp>
    </p:spTree>
    <p:extLst>
      <p:ext uri="{BB962C8B-B14F-4D97-AF65-F5344CB8AC3E}">
        <p14:creationId xmlns:p14="http://schemas.microsoft.com/office/powerpoint/2010/main" val="2468373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9</a:t>
            </a:fld>
            <a:endParaRPr kumimoji="1" lang="ja-JP" altLang="en-US"/>
          </a:p>
        </p:txBody>
      </p:sp>
    </p:spTree>
    <p:extLst>
      <p:ext uri="{BB962C8B-B14F-4D97-AF65-F5344CB8AC3E}">
        <p14:creationId xmlns:p14="http://schemas.microsoft.com/office/powerpoint/2010/main" val="305923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10</a:t>
            </a:fld>
            <a:endParaRPr kumimoji="1" lang="ja-JP" altLang="en-US"/>
          </a:p>
        </p:txBody>
      </p:sp>
    </p:spTree>
    <p:extLst>
      <p:ext uri="{BB962C8B-B14F-4D97-AF65-F5344CB8AC3E}">
        <p14:creationId xmlns:p14="http://schemas.microsoft.com/office/powerpoint/2010/main" val="3724248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1252232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12</a:t>
            </a:fld>
            <a:endParaRPr kumimoji="1" lang="ja-JP" altLang="en-US"/>
          </a:p>
        </p:txBody>
      </p:sp>
    </p:spTree>
    <p:extLst>
      <p:ext uri="{BB962C8B-B14F-4D97-AF65-F5344CB8AC3E}">
        <p14:creationId xmlns:p14="http://schemas.microsoft.com/office/powerpoint/2010/main" val="1686848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13</a:t>
            </a:fld>
            <a:endParaRPr kumimoji="1" lang="ja-JP" altLang="en-US"/>
          </a:p>
        </p:txBody>
      </p:sp>
    </p:spTree>
    <p:extLst>
      <p:ext uri="{BB962C8B-B14F-4D97-AF65-F5344CB8AC3E}">
        <p14:creationId xmlns:p14="http://schemas.microsoft.com/office/powerpoint/2010/main" val="3115007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SMM-BD18-INV-10W-025 | November 25, 2022 |  </a:t>
            </a:r>
          </a:p>
          <a:p>
            <a:pPr algn="r"/>
            <a:r>
              <a:rPr lang="en-US" altLang="ja-JP" sz="800" dirty="0">
                <a:solidFill>
                  <a:schemeClr val="bg1">
                    <a:lumMod val="75000"/>
                  </a:schemeClr>
                </a:solidFill>
              </a:rPr>
              <a:t>© Yokogawa Electric Corporation</a:t>
            </a:r>
          </a:p>
        </p:txBody>
      </p:sp>
      <p:sp>
        <p:nvSpPr>
          <p:cNvPr id="8" name="テキスト ボックス 7">
            <a:extLst>
              <a:ext uri="{FF2B5EF4-FFF2-40B4-BE49-F238E27FC236}">
                <a16:creationId xmlns:a16="http://schemas.microsoft.com/office/drawing/2014/main" id="{C28A3F94-0157-400D-BADC-C4BBA2723EA7}"/>
              </a:ext>
            </a:extLst>
          </p:cNvPr>
          <p:cNvSpPr txBox="1"/>
          <p:nvPr userDrawn="1"/>
        </p:nvSpPr>
        <p:spPr>
          <a:xfrm>
            <a:off x="5248410" y="6387127"/>
            <a:ext cx="1500732" cy="307777"/>
          </a:xfrm>
          <a:prstGeom prst="rect">
            <a:avLst/>
          </a:prstGeom>
          <a:noFill/>
          <a:ln w="38100">
            <a:solidFill>
              <a:srgbClr val="FF0000"/>
            </a:solidFill>
          </a:ln>
        </p:spPr>
        <p:txBody>
          <a:bodyPr wrap="none" rtlCol="0">
            <a:spAutoFit/>
          </a:bodyPr>
          <a:lstStyle/>
          <a:p>
            <a:r>
              <a:rPr kumimoji="1" lang="en-US" altLang="ja-JP" sz="1400" baseline="0" dirty="0">
                <a:solidFill>
                  <a:srgbClr val="FF0000"/>
                </a:solidFill>
              </a:rPr>
              <a:t>CONFIDENTIAL</a:t>
            </a:r>
            <a:endParaRPr kumimoji="1" lang="ja-JP" altLang="en-US" sz="1400" baseline="0" dirty="0">
              <a:solidFill>
                <a:srgbClr val="FF0000"/>
              </a:solidFill>
            </a:endParaRP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37.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22.svg"/><Relationship Id="rId4" Type="http://schemas.openxmlformats.org/officeDocument/2006/relationships/image" Target="../media/image56.svg"/><Relationship Id="rId9"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hyperlink" Target="https://www.jsps.go.jp/seika/2016/vol3_010.html"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20.svg"/><Relationship Id="rId1" Type="http://schemas.openxmlformats.org/officeDocument/2006/relationships/slideLayout" Target="../slideLayouts/slideLayout6.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5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a:xfrm>
            <a:off x="5017168" y="2560332"/>
            <a:ext cx="6978316" cy="1772496"/>
          </a:xfrm>
        </p:spPr>
        <p:txBody>
          <a:bodyPr/>
          <a:lstStyle/>
          <a:p>
            <a:r>
              <a:rPr lang="ja-JP" altLang="en-US" dirty="0"/>
              <a:t>人工的なセルロース結合性タンパク質の設計に関する研究</a:t>
            </a:r>
            <a:br>
              <a:rPr lang="en-US" altLang="ja-JP" dirty="0"/>
            </a:br>
            <a:r>
              <a:rPr lang="ja-JP" altLang="en-US"/>
              <a:t>定例打ち合わせ</a:t>
            </a:r>
            <a:r>
              <a:rPr lang="ja-JP" altLang="en-US" dirty="0"/>
              <a:t>資料</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endParaRPr lang="ja-JP" altLang="en-US" dirty="0"/>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ja-JP" altLang="en-US" dirty="0"/>
              <a:t>横河電機株式会社</a:t>
            </a:r>
            <a:endParaRPr lang="en-US" altLang="ja-JP" dirty="0"/>
          </a:p>
          <a:p>
            <a:r>
              <a:rPr lang="ja-JP" altLang="en-US" dirty="0"/>
              <a:t>マーケティング本部 イノベーションセンター</a:t>
            </a:r>
            <a:endParaRPr lang="en-US" altLang="ja-JP"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2022</a:t>
            </a:r>
            <a:r>
              <a:rPr lang="ja-JP" altLang="en-US" dirty="0"/>
              <a:t>年</a:t>
            </a:r>
            <a:r>
              <a:rPr lang="en-US" altLang="ja-JP" dirty="0"/>
              <a:t>11</a:t>
            </a:r>
            <a:r>
              <a:rPr lang="ja-JP" altLang="en-US" dirty="0"/>
              <a:t>月</a:t>
            </a:r>
            <a:r>
              <a:rPr lang="en-US" altLang="ja-JP" dirty="0"/>
              <a:t>25</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063234" y="209966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solidFill>
                  <a:schemeClr val="bg1"/>
                </a:solidFill>
              </a:rPr>
              <a:t>2022</a:t>
            </a:r>
            <a:r>
              <a:rPr lang="ja-JP" altLang="en-US" sz="2400" dirty="0">
                <a:solidFill>
                  <a:schemeClr val="bg1"/>
                </a:solidFill>
              </a:rPr>
              <a:t>年度共同研究</a:t>
            </a:r>
          </a:p>
        </p:txBody>
      </p:sp>
      <p:sp>
        <p:nvSpPr>
          <p:cNvPr id="9" name="サブタイトル 1">
            <a:extLst>
              <a:ext uri="{FF2B5EF4-FFF2-40B4-BE49-F238E27FC236}">
                <a16:creationId xmlns:a16="http://schemas.microsoft.com/office/drawing/2014/main" id="{04756D7C-FBA8-4AB7-8B2A-645A69ECC432}"/>
              </a:ext>
            </a:extLst>
          </p:cNvPr>
          <p:cNvSpPr txBox="1">
            <a:spLocks/>
          </p:cNvSpPr>
          <p:nvPr/>
        </p:nvSpPr>
        <p:spPr>
          <a:xfrm>
            <a:off x="5063234" y="1547262"/>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solidFill>
                  <a:schemeClr val="bg1"/>
                </a:solidFill>
              </a:rPr>
              <a:t>Doc No. SMM-BD-18-INV-10W-025</a:t>
            </a:r>
            <a:endParaRPr lang="ja-JP" altLang="en-US" sz="2400" dirty="0">
              <a:solidFill>
                <a:schemeClr val="bg1"/>
              </a:solidFill>
            </a:endParaRPr>
          </a:p>
        </p:txBody>
      </p:sp>
    </p:spTree>
    <p:extLst>
      <p:ext uri="{BB962C8B-B14F-4D97-AF65-F5344CB8AC3E}">
        <p14:creationId xmlns:p14="http://schemas.microsoft.com/office/powerpoint/2010/main" val="795467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E4298D4-AA12-49D6-817D-1D28F715EF15}"/>
              </a:ext>
            </a:extLst>
          </p:cNvPr>
          <p:cNvSpPr>
            <a:spLocks noGrp="1"/>
          </p:cNvSpPr>
          <p:nvPr>
            <p:ph type="title"/>
          </p:nvPr>
        </p:nvSpPr>
        <p:spPr/>
        <p:txBody>
          <a:bodyPr>
            <a:noAutofit/>
          </a:bodyPr>
          <a:lstStyle/>
          <a:p>
            <a:r>
              <a:rPr kumimoji="1" lang="ja-JP" altLang="en-US" sz="1400" b="1" i="0" u="none" strike="noStrike" kern="1200" cap="none" spc="0" normalizeH="0" baseline="0" noProof="0" dirty="0">
                <a:ln>
                  <a:noFill/>
                </a:ln>
                <a:solidFill>
                  <a:prstClr val="white"/>
                </a:solidFill>
                <a:effectLst/>
                <a:uLnTx/>
                <a:uFillTx/>
                <a:latin typeface="Arial"/>
                <a:ea typeface="Meiryo UI"/>
                <a:cs typeface="+mj-cs"/>
              </a:rPr>
              <a:t>成果概要</a:t>
            </a:r>
            <a:br>
              <a:rPr kumimoji="1" lang="en-US" altLang="ja-JP" sz="2400" b="1" i="0" u="none" strike="noStrike" kern="1200" cap="none" spc="0" normalizeH="0" baseline="0" noProof="0" dirty="0">
                <a:ln>
                  <a:noFill/>
                </a:ln>
                <a:solidFill>
                  <a:prstClr val="white"/>
                </a:solidFill>
                <a:effectLst/>
                <a:uLnTx/>
                <a:uFillTx/>
                <a:latin typeface="Arial"/>
                <a:ea typeface="Meiryo UI"/>
                <a:cs typeface="+mj-cs"/>
              </a:rPr>
            </a:br>
            <a:r>
              <a:rPr kumimoji="1" lang="ja-JP" altLang="en-US" sz="2400" b="1" i="0" u="none" strike="noStrike" kern="1200" cap="none" spc="0" normalizeH="0" baseline="0" noProof="0" dirty="0">
                <a:ln>
                  <a:noFill/>
                </a:ln>
                <a:solidFill>
                  <a:prstClr val="white"/>
                </a:solidFill>
                <a:effectLst/>
                <a:uLnTx/>
                <a:uFillTx/>
                <a:latin typeface="Arial"/>
                <a:ea typeface="Meiryo UI"/>
                <a:cs typeface="+mj-cs"/>
              </a:rPr>
              <a:t>共同研究サマリ</a:t>
            </a:r>
            <a:endParaRPr lang="ja-JP" altLang="en-US" dirty="0"/>
          </a:p>
        </p:txBody>
      </p:sp>
      <p:sp>
        <p:nvSpPr>
          <p:cNvPr id="3" name="スライド番号プレースホルダー 2">
            <a:extLst>
              <a:ext uri="{FF2B5EF4-FFF2-40B4-BE49-F238E27FC236}">
                <a16:creationId xmlns:a16="http://schemas.microsoft.com/office/drawing/2014/main" id="{8DB747F7-010A-43E9-87DA-09E3DA472521}"/>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6" name="テキスト プレースホルダー 5">
            <a:extLst>
              <a:ext uri="{FF2B5EF4-FFF2-40B4-BE49-F238E27FC236}">
                <a16:creationId xmlns:a16="http://schemas.microsoft.com/office/drawing/2014/main" id="{D1F960AB-7071-4DB5-9446-47975322C7F0}"/>
              </a:ext>
            </a:extLst>
          </p:cNvPr>
          <p:cNvSpPr>
            <a:spLocks noGrp="1"/>
          </p:cNvSpPr>
          <p:nvPr>
            <p:ph type="body" sz="quarter" idx="11"/>
          </p:nvPr>
        </p:nvSpPr>
        <p:spPr>
          <a:xfrm>
            <a:off x="458819" y="835946"/>
            <a:ext cx="11400124" cy="4844403"/>
          </a:xfrm>
        </p:spPr>
        <p:txBody>
          <a:bodyPr/>
          <a:lstStyle/>
          <a:p>
            <a:pPr marL="285750" indent="-285750">
              <a:buFont typeface="Wingdings" panose="05000000000000000000" pitchFamily="2" charset="2"/>
              <a:buChar char="n"/>
            </a:pPr>
            <a:r>
              <a:rPr lang="ja-JP" altLang="en-US" sz="1800" dirty="0">
                <a:solidFill>
                  <a:schemeClr val="tx1"/>
                </a:solidFill>
              </a:rPr>
              <a:t>サマリ</a:t>
            </a:r>
            <a:endParaRPr lang="en-US" altLang="ja-JP" sz="1800" dirty="0">
              <a:solidFill>
                <a:schemeClr val="tx1"/>
              </a:solidFill>
            </a:endParaRPr>
          </a:p>
          <a:p>
            <a:pPr marL="684213" lvl="1" indent="-342900">
              <a:buFont typeface="+mj-lt"/>
              <a:buAutoNum type="arabicPeriod"/>
            </a:pPr>
            <a:r>
              <a:rPr lang="ja-JP" altLang="en-US" b="0" dirty="0">
                <a:solidFill>
                  <a:schemeClr val="tx1"/>
                </a:solidFill>
              </a:rPr>
              <a:t>想定した設計プロトコルを通して、最大で改変率</a:t>
            </a:r>
            <a:r>
              <a:rPr lang="en-US" altLang="ja-JP" b="0" dirty="0">
                <a:solidFill>
                  <a:schemeClr val="tx1"/>
                </a:solidFill>
              </a:rPr>
              <a:t>33%</a:t>
            </a:r>
            <a:r>
              <a:rPr lang="ja-JP" altLang="en-US" b="0" dirty="0">
                <a:solidFill>
                  <a:schemeClr val="tx1"/>
                </a:solidFill>
              </a:rPr>
              <a:t>（</a:t>
            </a:r>
            <a:r>
              <a:rPr lang="en-US" altLang="ja-JP" b="0" dirty="0">
                <a:solidFill>
                  <a:schemeClr val="tx1"/>
                </a:solidFill>
              </a:rPr>
              <a:t>13/36</a:t>
            </a:r>
            <a:r>
              <a:rPr lang="ja-JP" altLang="en-US" b="0" dirty="0">
                <a:solidFill>
                  <a:schemeClr val="tx1"/>
                </a:solidFill>
              </a:rPr>
              <a:t>アミノ酸残基の変更）の</a:t>
            </a:r>
            <a:r>
              <a:rPr lang="en-US" altLang="ja-JP" b="0" dirty="0">
                <a:solidFill>
                  <a:schemeClr val="tx1"/>
                </a:solidFill>
              </a:rPr>
              <a:t>CBD*</a:t>
            </a:r>
            <a:r>
              <a:rPr lang="ja-JP" altLang="en-US" b="0" dirty="0">
                <a:solidFill>
                  <a:schemeClr val="tx1"/>
                </a:solidFill>
              </a:rPr>
              <a:t>変異体が得られた。</a:t>
            </a:r>
            <a:endParaRPr lang="en-US" altLang="ja-JP" b="0" dirty="0">
              <a:solidFill>
                <a:schemeClr val="tx1"/>
              </a:solidFill>
            </a:endParaRPr>
          </a:p>
          <a:p>
            <a:pPr marL="684213" lvl="1" indent="-342900">
              <a:buFont typeface="+mj-lt"/>
              <a:buAutoNum type="arabicPeriod"/>
            </a:pPr>
            <a:r>
              <a:rPr lang="ja-JP" altLang="en-US" dirty="0"/>
              <a:t>テーマ開始後に大きな変化があったタンパク質設計の最新動向について調査した。</a:t>
            </a:r>
            <a:endParaRPr lang="en-US" altLang="ja-JP" b="0" dirty="0">
              <a:solidFill>
                <a:schemeClr val="tx1"/>
              </a:solidFill>
            </a:endParaRPr>
          </a:p>
          <a:p>
            <a:pPr marL="684213" lvl="1" indent="-342900">
              <a:buFont typeface="+mj-lt"/>
              <a:buAutoNum type="arabicPeriod"/>
            </a:pPr>
            <a:r>
              <a:rPr lang="ja-JP" altLang="en-US" b="0" dirty="0">
                <a:solidFill>
                  <a:schemeClr val="tx1"/>
                </a:solidFill>
              </a:rPr>
              <a:t>設計プロトコルの核となる要素技術である「機能性の机上評価」に目途がつけられず、</a:t>
            </a:r>
            <a:r>
              <a:rPr lang="en-US" altLang="ja-JP" b="0" dirty="0">
                <a:solidFill>
                  <a:schemeClr val="tx1"/>
                </a:solidFill>
              </a:rPr>
              <a:t>LR2</a:t>
            </a:r>
            <a:r>
              <a:rPr lang="ja-JP" altLang="en-US" b="0" dirty="0">
                <a:solidFill>
                  <a:schemeClr val="tx1"/>
                </a:solidFill>
              </a:rPr>
              <a:t>の目標は未達となった</a:t>
            </a:r>
            <a:r>
              <a:rPr lang="ja-JP" altLang="en-US" dirty="0">
                <a:solidFill>
                  <a:schemeClr val="tx1"/>
                </a:solidFill>
              </a:rPr>
              <a:t>。</a:t>
            </a:r>
            <a:endParaRPr lang="en-US" altLang="ja-JP" dirty="0">
              <a:solidFill>
                <a:schemeClr val="tx1"/>
              </a:solidFill>
            </a:endParaRPr>
          </a:p>
          <a:p>
            <a:pPr marL="627063" lvl="1" indent="-285750">
              <a:buFont typeface="Wingdings" panose="05000000000000000000" pitchFamily="2" charset="2"/>
              <a:buChar char="n"/>
            </a:pPr>
            <a:endParaRPr lang="en-US" altLang="ja-JP" sz="400" dirty="0">
              <a:solidFill>
                <a:schemeClr val="tx1"/>
              </a:solidFill>
            </a:endParaRPr>
          </a:p>
          <a:p>
            <a:pPr marL="285750" indent="-285750">
              <a:buFont typeface="Wingdings" panose="05000000000000000000" pitchFamily="2" charset="2"/>
              <a:buChar char="n"/>
            </a:pPr>
            <a:r>
              <a:rPr lang="ja-JP" altLang="en-US" sz="1800" dirty="0">
                <a:solidFill>
                  <a:schemeClr val="tx1"/>
                </a:solidFill>
              </a:rPr>
              <a:t>マイルストーンの達成状況</a:t>
            </a:r>
            <a:endParaRPr lang="en-US" altLang="ja-JP" sz="1800" dirty="0">
              <a:solidFill>
                <a:schemeClr val="tx1"/>
              </a:solidFill>
            </a:endParaRPr>
          </a:p>
          <a:p>
            <a:pPr marL="285750" indent="-285750">
              <a:buFont typeface="Wingdings" panose="05000000000000000000" pitchFamily="2" charset="2"/>
              <a:buChar char="n"/>
            </a:pPr>
            <a:endParaRPr lang="en-US" altLang="ja-JP" sz="1600" dirty="0">
              <a:solidFill>
                <a:schemeClr val="tx1"/>
              </a:solidFill>
            </a:endParaRPr>
          </a:p>
          <a:p>
            <a:pPr marL="285750" indent="-285750">
              <a:buFont typeface="Wingdings" panose="05000000000000000000" pitchFamily="2" charset="2"/>
              <a:buChar char="n"/>
            </a:pPr>
            <a:endParaRPr lang="en-US" altLang="ja-JP" sz="1600" dirty="0">
              <a:solidFill>
                <a:schemeClr val="tx1"/>
              </a:solidFill>
            </a:endParaRPr>
          </a:p>
          <a:p>
            <a:pPr marL="285750" indent="-285750">
              <a:buFont typeface="Wingdings" panose="05000000000000000000" pitchFamily="2" charset="2"/>
              <a:buChar char="n"/>
            </a:pPr>
            <a:endParaRPr lang="en-US" altLang="ja-JP" sz="1600" dirty="0">
              <a:solidFill>
                <a:schemeClr val="tx1"/>
              </a:solidFill>
            </a:endParaRPr>
          </a:p>
          <a:p>
            <a:pPr marL="285750" indent="-285750">
              <a:buFont typeface="Wingdings" panose="05000000000000000000" pitchFamily="2" charset="2"/>
              <a:buChar char="n"/>
            </a:pPr>
            <a:endParaRPr lang="en-US" altLang="ja-JP" sz="1600" dirty="0">
              <a:solidFill>
                <a:schemeClr val="tx1"/>
              </a:solidFill>
            </a:endParaRPr>
          </a:p>
          <a:p>
            <a:pPr marL="285750" indent="-285750">
              <a:buFont typeface="Wingdings" panose="05000000000000000000" pitchFamily="2" charset="2"/>
              <a:buChar char="n"/>
            </a:pPr>
            <a:endParaRPr lang="en-US" altLang="ja-JP" sz="1600" dirty="0">
              <a:solidFill>
                <a:schemeClr val="tx1"/>
              </a:solidFill>
            </a:endParaRPr>
          </a:p>
          <a:p>
            <a:pPr marL="285750" indent="-285750">
              <a:buFont typeface="Wingdings" panose="05000000000000000000" pitchFamily="2" charset="2"/>
              <a:buChar char="n"/>
            </a:pPr>
            <a:endParaRPr lang="en-US" altLang="ja-JP" sz="1600" dirty="0">
              <a:solidFill>
                <a:schemeClr val="tx1"/>
              </a:solidFill>
            </a:endParaRPr>
          </a:p>
          <a:p>
            <a:pPr marL="285750" indent="-285750">
              <a:buFont typeface="Wingdings" panose="05000000000000000000" pitchFamily="2" charset="2"/>
              <a:buChar char="n"/>
            </a:pPr>
            <a:endParaRPr lang="en-US" altLang="ja-JP" sz="1600" dirty="0">
              <a:solidFill>
                <a:schemeClr val="tx1"/>
              </a:solidFill>
            </a:endParaRPr>
          </a:p>
          <a:p>
            <a:pPr marL="285750" indent="-285750">
              <a:buFont typeface="Wingdings" panose="05000000000000000000" pitchFamily="2" charset="2"/>
              <a:buChar char="n"/>
            </a:pPr>
            <a:endParaRPr lang="en-US" altLang="ja-JP" sz="1600" dirty="0">
              <a:solidFill>
                <a:schemeClr val="tx1"/>
              </a:solidFill>
            </a:endParaRPr>
          </a:p>
          <a:p>
            <a:pPr marL="285750" indent="-285750">
              <a:buFont typeface="Wingdings" panose="05000000000000000000" pitchFamily="2" charset="2"/>
              <a:buChar char="n"/>
            </a:pPr>
            <a:endParaRPr lang="en-US" altLang="ja-JP" sz="1600" dirty="0">
              <a:solidFill>
                <a:schemeClr val="tx1"/>
              </a:solidFill>
            </a:endParaRPr>
          </a:p>
        </p:txBody>
      </p:sp>
      <p:graphicFrame>
        <p:nvGraphicFramePr>
          <p:cNvPr id="7" name="表 6">
            <a:extLst>
              <a:ext uri="{FF2B5EF4-FFF2-40B4-BE49-F238E27FC236}">
                <a16:creationId xmlns:a16="http://schemas.microsoft.com/office/drawing/2014/main" id="{7BB2FDD8-B8BE-499E-B93D-FD628FC8DFCC}"/>
              </a:ext>
            </a:extLst>
          </p:cNvPr>
          <p:cNvGraphicFramePr>
            <a:graphicFrameLocks noGrp="1"/>
          </p:cNvGraphicFramePr>
          <p:nvPr>
            <p:extLst>
              <p:ext uri="{D42A27DB-BD31-4B8C-83A1-F6EECF244321}">
                <p14:modId xmlns:p14="http://schemas.microsoft.com/office/powerpoint/2010/main" val="3452696000"/>
              </p:ext>
            </p:extLst>
          </p:nvPr>
        </p:nvGraphicFramePr>
        <p:xfrm>
          <a:off x="1582247" y="2540210"/>
          <a:ext cx="8349198" cy="2222782"/>
        </p:xfrm>
        <a:graphic>
          <a:graphicData uri="http://schemas.openxmlformats.org/drawingml/2006/table">
            <a:tbl>
              <a:tblPr firstRow="1" bandRow="1">
                <a:tableStyleId>{5C22544A-7EE6-4342-B048-85BDC9FD1C3A}</a:tableStyleId>
              </a:tblPr>
              <a:tblGrid>
                <a:gridCol w="961049">
                  <a:extLst>
                    <a:ext uri="{9D8B030D-6E8A-4147-A177-3AD203B41FA5}">
                      <a16:colId xmlns:a16="http://schemas.microsoft.com/office/drawing/2014/main" val="3058417660"/>
                    </a:ext>
                  </a:extLst>
                </a:gridCol>
                <a:gridCol w="4723002">
                  <a:extLst>
                    <a:ext uri="{9D8B030D-6E8A-4147-A177-3AD203B41FA5}">
                      <a16:colId xmlns:a16="http://schemas.microsoft.com/office/drawing/2014/main" val="3315635418"/>
                    </a:ext>
                  </a:extLst>
                </a:gridCol>
                <a:gridCol w="1091383">
                  <a:extLst>
                    <a:ext uri="{9D8B030D-6E8A-4147-A177-3AD203B41FA5}">
                      <a16:colId xmlns:a16="http://schemas.microsoft.com/office/drawing/2014/main" val="3907805052"/>
                    </a:ext>
                  </a:extLst>
                </a:gridCol>
                <a:gridCol w="1573764">
                  <a:extLst>
                    <a:ext uri="{9D8B030D-6E8A-4147-A177-3AD203B41FA5}">
                      <a16:colId xmlns:a16="http://schemas.microsoft.com/office/drawing/2014/main" val="3389003439"/>
                    </a:ext>
                  </a:extLst>
                </a:gridCol>
              </a:tblGrid>
              <a:tr h="325432">
                <a:tc>
                  <a:txBody>
                    <a:bodyPr/>
                    <a:lstStyle/>
                    <a:p>
                      <a:r>
                        <a:rPr kumimoji="1" lang="ja-JP" altLang="en-US" sz="1050" dirty="0"/>
                        <a:t>社内審査</a:t>
                      </a:r>
                    </a:p>
                  </a:txBody>
                  <a:tcPr/>
                </a:tc>
                <a:tc>
                  <a:txBody>
                    <a:bodyPr/>
                    <a:lstStyle/>
                    <a:p>
                      <a:r>
                        <a:rPr kumimoji="1" lang="ja-JP" altLang="en-US" sz="1050" dirty="0"/>
                        <a:t>テーマ開始時点（</a:t>
                      </a:r>
                      <a:r>
                        <a:rPr kumimoji="1" lang="en-US" altLang="ja-JP" sz="1050" dirty="0"/>
                        <a:t>LR1</a:t>
                      </a:r>
                      <a:r>
                        <a:rPr kumimoji="1" lang="ja-JP" altLang="en-US" sz="1050"/>
                        <a:t>）の研究</a:t>
                      </a:r>
                      <a:r>
                        <a:rPr kumimoji="1" lang="ja-JP" altLang="en-US" sz="1050" dirty="0"/>
                        <a:t>開発目標</a:t>
                      </a:r>
                    </a:p>
                  </a:txBody>
                  <a:tcPr/>
                </a:tc>
                <a:tc>
                  <a:txBody>
                    <a:bodyPr/>
                    <a:lstStyle/>
                    <a:p>
                      <a:r>
                        <a:rPr kumimoji="1" lang="ja-JP" altLang="en-US" sz="1050" dirty="0"/>
                        <a:t>計画</a:t>
                      </a:r>
                      <a:endParaRPr kumimoji="1" lang="en-US" altLang="ja-JP" sz="1050" dirty="0"/>
                    </a:p>
                    <a:p>
                      <a:r>
                        <a:rPr kumimoji="1" lang="ja-JP" altLang="en-US" sz="1050" dirty="0"/>
                        <a:t>（修正含む）</a:t>
                      </a:r>
                    </a:p>
                  </a:txBody>
                  <a:tcPr/>
                </a:tc>
                <a:tc>
                  <a:txBody>
                    <a:bodyPr/>
                    <a:lstStyle/>
                    <a:p>
                      <a:r>
                        <a:rPr kumimoji="1" lang="ja-JP" altLang="en-US" sz="1050" dirty="0"/>
                        <a:t>状況</a:t>
                      </a:r>
                    </a:p>
                  </a:txBody>
                  <a:tcPr/>
                </a:tc>
                <a:extLst>
                  <a:ext uri="{0D108BD9-81ED-4DB2-BD59-A6C34878D82A}">
                    <a16:rowId xmlns:a16="http://schemas.microsoft.com/office/drawing/2014/main" val="3970111773"/>
                  </a:ext>
                </a:extLst>
              </a:tr>
              <a:tr h="464827">
                <a:tc>
                  <a:txBody>
                    <a:bodyPr/>
                    <a:lstStyle/>
                    <a:p>
                      <a:pPr algn="l"/>
                      <a:r>
                        <a:rPr kumimoji="1" lang="en-US" altLang="ja-JP" sz="1050" dirty="0"/>
                        <a:t>LR2-1</a:t>
                      </a:r>
                      <a:endParaRPr kumimoji="1" lang="ja-JP" altLang="en-US" sz="1050" dirty="0"/>
                    </a:p>
                  </a:txBody>
                  <a:tcPr/>
                </a:tc>
                <a:tc>
                  <a:txBody>
                    <a:bodyPr/>
                    <a:lstStyle/>
                    <a:p>
                      <a:pPr algn="l"/>
                      <a:r>
                        <a:rPr kumimoji="1" lang="ja-JP" altLang="en-US" sz="1050" dirty="0"/>
                        <a:t>結合性評価プロトコルの確定</a:t>
                      </a:r>
                      <a:endParaRPr kumimoji="1" lang="en-US" altLang="ja-JP" sz="1050" dirty="0"/>
                    </a:p>
                  </a:txBody>
                  <a:tcPr/>
                </a:tc>
                <a:tc>
                  <a:txBody>
                    <a:bodyPr/>
                    <a:lstStyle/>
                    <a:p>
                      <a:pPr algn="l"/>
                      <a:r>
                        <a:rPr kumimoji="1" lang="en-US" altLang="ja-JP" sz="1050" dirty="0"/>
                        <a:t>FY20/06/E</a:t>
                      </a:r>
                      <a:endParaRPr kumimoji="1" lang="ja-JP" alt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dirty="0"/>
                        <a:t>FY20/12/M</a:t>
                      </a:r>
                      <a:r>
                        <a:rPr kumimoji="1" lang="ja-JP" altLang="en-US" sz="1050" dirty="0"/>
                        <a:t>　完了</a:t>
                      </a:r>
                      <a:endParaRPr kumimoji="1" lang="en-US" altLang="ja-JP" sz="1050" dirty="0"/>
                    </a:p>
                  </a:txBody>
                  <a:tcPr/>
                </a:tc>
                <a:extLst>
                  <a:ext uri="{0D108BD9-81ED-4DB2-BD59-A6C34878D82A}">
                    <a16:rowId xmlns:a16="http://schemas.microsoft.com/office/drawing/2014/main" val="1128715181"/>
                  </a:ext>
                </a:extLst>
              </a:tr>
              <a:tr h="476411">
                <a:tc>
                  <a:txBody>
                    <a:bodyPr/>
                    <a:lstStyle/>
                    <a:p>
                      <a:pPr algn="l"/>
                      <a:r>
                        <a:rPr kumimoji="1" lang="en-US" altLang="ja-JP" sz="1050" dirty="0"/>
                        <a:t>LR2-1</a:t>
                      </a:r>
                      <a:endParaRPr kumimoji="1" lang="ja-JP" altLang="en-US" sz="1050" dirty="0"/>
                    </a:p>
                  </a:txBody>
                  <a:tcPr/>
                </a:tc>
                <a:tc>
                  <a:txBody>
                    <a:bodyPr/>
                    <a:lstStyle/>
                    <a:p>
                      <a:pPr algn="l"/>
                      <a:r>
                        <a:rPr kumimoji="1" lang="ja-JP" altLang="en-US" sz="1050"/>
                        <a:t>酵素</a:t>
                      </a:r>
                      <a:r>
                        <a:rPr kumimoji="1" lang="ja-JP" altLang="en-US" sz="1050" dirty="0"/>
                        <a:t>設計プロトコルを実行し、第一回の実験対象となる配列を特定</a:t>
                      </a:r>
                    </a:p>
                  </a:txBody>
                  <a:tcPr/>
                </a:tc>
                <a:tc>
                  <a:txBody>
                    <a:bodyPr/>
                    <a:lstStyle/>
                    <a:p>
                      <a:pPr algn="l"/>
                      <a:r>
                        <a:rPr kumimoji="1" lang="en-US" altLang="ja-JP" sz="1050" dirty="0"/>
                        <a:t>FY20/06/E</a:t>
                      </a:r>
                      <a:endParaRPr kumimoji="1" lang="ja-JP" alt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dirty="0"/>
                        <a:t>FY20/09/E</a:t>
                      </a:r>
                      <a:r>
                        <a:rPr kumimoji="1" lang="ja-JP" altLang="en-US" sz="1050" dirty="0"/>
                        <a:t>　完了</a:t>
                      </a:r>
                    </a:p>
                  </a:txBody>
                  <a:tcPr/>
                </a:tc>
                <a:extLst>
                  <a:ext uri="{0D108BD9-81ED-4DB2-BD59-A6C34878D82A}">
                    <a16:rowId xmlns:a16="http://schemas.microsoft.com/office/drawing/2014/main" val="1251683669"/>
                  </a:ext>
                </a:extLst>
              </a:tr>
              <a:tr h="435032">
                <a:tc>
                  <a:txBody>
                    <a:bodyPr/>
                    <a:lstStyle/>
                    <a:p>
                      <a:pPr algn="l"/>
                      <a:r>
                        <a:rPr kumimoji="1" lang="en-US" altLang="ja-JP" sz="1050" dirty="0"/>
                        <a:t>LR2-2</a:t>
                      </a:r>
                    </a:p>
                  </a:txBody>
                  <a:tcPr>
                    <a:solidFill>
                      <a:srgbClr val="E6E6E6"/>
                    </a:solidFill>
                  </a:tcPr>
                </a:tc>
                <a:tc>
                  <a:txBody>
                    <a:bodyPr/>
                    <a:lstStyle/>
                    <a:p>
                      <a:pPr algn="l"/>
                      <a:r>
                        <a:rPr kumimoji="1" lang="ja-JP" altLang="en-US" sz="1050" dirty="0"/>
                        <a:t>改変率</a:t>
                      </a:r>
                      <a:r>
                        <a:rPr kumimoji="1" lang="en-US" altLang="ja-JP" sz="1050" dirty="0"/>
                        <a:t>10%</a:t>
                      </a:r>
                      <a:r>
                        <a:rPr kumimoji="1" lang="ja-JP" altLang="en-US" sz="1050" dirty="0"/>
                        <a:t>以上</a:t>
                      </a:r>
                      <a:r>
                        <a:rPr kumimoji="1" lang="en-US" altLang="ja-JP" sz="1050" dirty="0"/>
                        <a:t>*</a:t>
                      </a:r>
                      <a:r>
                        <a:rPr kumimoji="1" lang="ja-JP" altLang="en-US" sz="1050" dirty="0"/>
                        <a:t>の</a:t>
                      </a:r>
                      <a:r>
                        <a:rPr kumimoji="1" lang="en-US" altLang="ja-JP" sz="1050" dirty="0"/>
                        <a:t>CBD</a:t>
                      </a:r>
                      <a:r>
                        <a:rPr kumimoji="1" lang="ja-JP" altLang="en-US" sz="1050" dirty="0"/>
                        <a:t>変異体の創製（</a:t>
                      </a:r>
                      <a:r>
                        <a:rPr kumimoji="1" lang="ja-JP" altLang="en-US" sz="1050" b="0" dirty="0">
                          <a:solidFill>
                            <a:schemeClr val="tx1"/>
                          </a:solidFill>
                        </a:rPr>
                        <a:t>ノックアウトファクターとして設定）</a:t>
                      </a:r>
                      <a:endParaRPr kumimoji="1" lang="en-US" altLang="ja-JP" sz="1050" b="0" dirty="0">
                        <a:solidFill>
                          <a:schemeClr val="tx1"/>
                        </a:solidFill>
                      </a:endParaRPr>
                    </a:p>
                    <a:p>
                      <a:pPr algn="l"/>
                      <a:r>
                        <a:rPr kumimoji="1" lang="ja-JP" altLang="en-US" sz="1050" dirty="0"/>
                        <a:t>　（</a:t>
                      </a:r>
                      <a:r>
                        <a:rPr kumimoji="1" lang="ja-JP" altLang="en-US" sz="1050" dirty="0">
                          <a:solidFill>
                            <a:schemeClr val="tx1"/>
                          </a:solidFill>
                        </a:rPr>
                        <a:t>新規性はないレベル。酵素改変技術へのキャッチアップが目的</a:t>
                      </a:r>
                      <a:r>
                        <a:rPr kumimoji="1" lang="ja-JP" altLang="en-US" sz="1050" dirty="0"/>
                        <a:t>）</a:t>
                      </a:r>
                      <a:endParaRPr kumimoji="1" lang="en-US" altLang="ja-JP" sz="1050" dirty="0"/>
                    </a:p>
                  </a:txBody>
                  <a:tcPr>
                    <a:solidFill>
                      <a:srgbClr val="E6E6E6"/>
                    </a:solidFill>
                  </a:tcPr>
                </a:tc>
                <a:tc>
                  <a:txBody>
                    <a:bodyPr/>
                    <a:lstStyle/>
                    <a:p>
                      <a:pPr algn="l"/>
                      <a:r>
                        <a:rPr kumimoji="1" lang="en-US" altLang="ja-JP" sz="1050" strike="sngStrike" dirty="0"/>
                        <a:t>FY20/12/E</a:t>
                      </a:r>
                    </a:p>
                    <a:p>
                      <a:pPr algn="l"/>
                      <a:r>
                        <a:rPr kumimoji="1" lang="en-US" altLang="ja-JP" sz="1050" dirty="0"/>
                        <a:t>FY21/06/E</a:t>
                      </a:r>
                      <a:endParaRPr kumimoji="1" lang="ja-JP" altLang="en-US" sz="1050" dirty="0"/>
                    </a:p>
                  </a:txBody>
                  <a:tcPr>
                    <a:solidFill>
                      <a:srgbClr val="E6E6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dirty="0"/>
                        <a:t>FY21/07/E</a:t>
                      </a:r>
                      <a:r>
                        <a:rPr kumimoji="1" lang="ja-JP" altLang="en-US" sz="1050" dirty="0"/>
                        <a:t>　完了</a:t>
                      </a:r>
                      <a:endParaRPr kumimoji="1" lang="en-US" altLang="ja-JP" sz="1050" dirty="0"/>
                    </a:p>
                  </a:txBody>
                  <a:tcPr>
                    <a:solidFill>
                      <a:srgbClr val="E6E6E6"/>
                    </a:solidFill>
                  </a:tcPr>
                </a:tc>
                <a:extLst>
                  <a:ext uri="{0D108BD9-81ED-4DB2-BD59-A6C34878D82A}">
                    <a16:rowId xmlns:a16="http://schemas.microsoft.com/office/drawing/2014/main" val="3193856095"/>
                  </a:ext>
                </a:extLst>
              </a:tr>
              <a:tr h="435032">
                <a:tc>
                  <a:txBody>
                    <a:bodyPr/>
                    <a:lstStyle/>
                    <a:p>
                      <a:pPr algn="l"/>
                      <a:r>
                        <a:rPr kumimoji="1" lang="en-US" altLang="ja-JP" sz="1050" dirty="0"/>
                        <a:t>LR2</a:t>
                      </a:r>
                    </a:p>
                  </a:txBody>
                  <a:tcPr/>
                </a:tc>
                <a:tc>
                  <a:txBody>
                    <a:bodyPr/>
                    <a:lstStyle/>
                    <a:p>
                      <a:r>
                        <a:rPr kumimoji="1" lang="ja-JP" altLang="en-US" sz="1050" dirty="0"/>
                        <a:t>改変率</a:t>
                      </a:r>
                      <a:r>
                        <a:rPr kumimoji="1" lang="en-US" altLang="ja-JP" sz="1050" dirty="0"/>
                        <a:t>70%</a:t>
                      </a:r>
                      <a:r>
                        <a:rPr kumimoji="1" lang="ja-JP" altLang="en-US" sz="1050" dirty="0"/>
                        <a:t>以上</a:t>
                      </a:r>
                      <a:r>
                        <a:rPr kumimoji="1" lang="en-US" altLang="ja-JP" sz="1050" dirty="0"/>
                        <a:t>**</a:t>
                      </a:r>
                      <a:r>
                        <a:rPr kumimoji="1" lang="ja-JP" altLang="en-US" sz="1050" dirty="0"/>
                        <a:t>の</a:t>
                      </a:r>
                      <a:r>
                        <a:rPr kumimoji="1" lang="en-US" altLang="ja-JP" sz="1050" dirty="0"/>
                        <a:t>CBD</a:t>
                      </a:r>
                      <a:r>
                        <a:rPr kumimoji="1" lang="ja-JP" altLang="en-US" sz="1050" dirty="0"/>
                        <a:t>変異体の創製</a:t>
                      </a:r>
                      <a:endParaRPr kumimoji="1" lang="en-US" altLang="ja-JP" sz="1050" dirty="0"/>
                    </a:p>
                    <a:p>
                      <a:r>
                        <a:rPr kumimoji="1" lang="ja-JP" altLang="en-US" sz="1050" dirty="0"/>
                        <a:t>　</a:t>
                      </a:r>
                      <a:r>
                        <a:rPr kumimoji="1" lang="ja-JP" altLang="en-US" sz="1050" b="0" dirty="0"/>
                        <a:t>（</a:t>
                      </a:r>
                      <a:r>
                        <a:rPr kumimoji="1" lang="ja-JP" altLang="en-US" sz="1050" b="0" dirty="0">
                          <a:solidFill>
                            <a:schemeClr val="tx1"/>
                          </a:solidFill>
                        </a:rPr>
                        <a:t>新酵素発見レベル</a:t>
                      </a:r>
                      <a:r>
                        <a:rPr kumimoji="1" lang="ja-JP" altLang="en-US" sz="1050" b="0" dirty="0"/>
                        <a:t>）</a:t>
                      </a:r>
                      <a:endParaRPr kumimoji="1" lang="en-US" altLang="ja-JP" sz="105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strike="sngStrike" dirty="0"/>
                        <a:t>FY21/06/E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dirty="0"/>
                        <a:t>FY22/06/E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solidFill>
                            <a:srgbClr val="FF0000"/>
                          </a:solidFill>
                        </a:rPr>
                        <a:t>未達</a:t>
                      </a:r>
                      <a:endParaRPr kumimoji="1" lang="en-US" altLang="ja-JP" sz="105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50" dirty="0">
                        <a:solidFill>
                          <a:srgbClr val="FF0000"/>
                        </a:solidFill>
                      </a:endParaRPr>
                    </a:p>
                  </a:txBody>
                  <a:tcPr/>
                </a:tc>
                <a:extLst>
                  <a:ext uri="{0D108BD9-81ED-4DB2-BD59-A6C34878D82A}">
                    <a16:rowId xmlns:a16="http://schemas.microsoft.com/office/drawing/2014/main" val="3464656234"/>
                  </a:ext>
                </a:extLst>
              </a:tr>
            </a:tbl>
          </a:graphicData>
        </a:graphic>
      </p:graphicFrame>
      <p:sp>
        <p:nvSpPr>
          <p:cNvPr id="4" name="テキスト ボックス 3">
            <a:extLst>
              <a:ext uri="{FF2B5EF4-FFF2-40B4-BE49-F238E27FC236}">
                <a16:creationId xmlns:a16="http://schemas.microsoft.com/office/drawing/2014/main" id="{5B384FCB-781A-421E-A116-81932789384F}"/>
              </a:ext>
            </a:extLst>
          </p:cNvPr>
          <p:cNvSpPr txBox="1"/>
          <p:nvPr/>
        </p:nvSpPr>
        <p:spPr>
          <a:xfrm>
            <a:off x="5580816" y="4378321"/>
            <a:ext cx="1568058" cy="200055"/>
          </a:xfrm>
          <a:prstGeom prst="rect">
            <a:avLst/>
          </a:prstGeom>
          <a:noFill/>
        </p:spPr>
        <p:txBody>
          <a:bodyPr wrap="none" rtlCol="0">
            <a:spAutoFit/>
          </a:bodyPr>
          <a:lstStyle/>
          <a:p>
            <a:r>
              <a:rPr kumimoji="1" lang="en-US" altLang="ja-JP" sz="700" dirty="0"/>
              <a:t>* </a:t>
            </a:r>
            <a:r>
              <a:rPr kumimoji="1" lang="ja-JP" altLang="en-US" sz="700" dirty="0"/>
              <a:t>設計もとの配列から類似度</a:t>
            </a:r>
            <a:r>
              <a:rPr kumimoji="1" lang="en-US" altLang="ja-JP" sz="700" dirty="0"/>
              <a:t>90%</a:t>
            </a:r>
            <a:r>
              <a:rPr kumimoji="1" lang="ja-JP" altLang="en-US" sz="700" dirty="0"/>
              <a:t>以下</a:t>
            </a:r>
            <a:endParaRPr kumimoji="1" lang="en-US" altLang="ja-JP" sz="700" dirty="0"/>
          </a:p>
        </p:txBody>
      </p:sp>
      <p:sp>
        <p:nvSpPr>
          <p:cNvPr id="8" name="テキスト ボックス 7">
            <a:extLst>
              <a:ext uri="{FF2B5EF4-FFF2-40B4-BE49-F238E27FC236}">
                <a16:creationId xmlns:a16="http://schemas.microsoft.com/office/drawing/2014/main" id="{311E1CEB-F7BD-46E1-820A-21023D27D170}"/>
              </a:ext>
            </a:extLst>
          </p:cNvPr>
          <p:cNvSpPr txBox="1"/>
          <p:nvPr/>
        </p:nvSpPr>
        <p:spPr>
          <a:xfrm>
            <a:off x="5531123" y="4513808"/>
            <a:ext cx="1603324" cy="200055"/>
          </a:xfrm>
          <a:prstGeom prst="rect">
            <a:avLst/>
          </a:prstGeom>
          <a:noFill/>
        </p:spPr>
        <p:txBody>
          <a:bodyPr wrap="none" rtlCol="0">
            <a:spAutoFit/>
          </a:bodyPr>
          <a:lstStyle/>
          <a:p>
            <a:r>
              <a:rPr kumimoji="1" lang="en-US" altLang="ja-JP" sz="700" dirty="0"/>
              <a:t>** </a:t>
            </a:r>
            <a:r>
              <a:rPr kumimoji="1" lang="ja-JP" altLang="en-US" sz="700" dirty="0"/>
              <a:t>設計もとの配列から類似度</a:t>
            </a:r>
            <a:r>
              <a:rPr kumimoji="1" lang="en-US" altLang="ja-JP" sz="700" dirty="0"/>
              <a:t>30%</a:t>
            </a:r>
            <a:r>
              <a:rPr kumimoji="1" lang="ja-JP" altLang="en-US" sz="700" dirty="0"/>
              <a:t>以下</a:t>
            </a:r>
            <a:endParaRPr kumimoji="1" lang="en-US" altLang="ja-JP" sz="700" dirty="0"/>
          </a:p>
        </p:txBody>
      </p:sp>
      <p:sp>
        <p:nvSpPr>
          <p:cNvPr id="11" name="矢印: 右 10">
            <a:extLst>
              <a:ext uri="{FF2B5EF4-FFF2-40B4-BE49-F238E27FC236}">
                <a16:creationId xmlns:a16="http://schemas.microsoft.com/office/drawing/2014/main" id="{F83F2C47-DFA1-4133-923F-CFC2BB1F8D5C}"/>
              </a:ext>
            </a:extLst>
          </p:cNvPr>
          <p:cNvSpPr/>
          <p:nvPr/>
        </p:nvSpPr>
        <p:spPr>
          <a:xfrm>
            <a:off x="9656064" y="4361408"/>
            <a:ext cx="611682" cy="304800"/>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8F7B0E10-D554-4683-9439-66EF1E29BC0E}"/>
              </a:ext>
            </a:extLst>
          </p:cNvPr>
          <p:cNvSpPr txBox="1"/>
          <p:nvPr/>
        </p:nvSpPr>
        <p:spPr>
          <a:xfrm>
            <a:off x="10277333" y="4369579"/>
            <a:ext cx="1585690" cy="307777"/>
          </a:xfrm>
          <a:prstGeom prst="rect">
            <a:avLst/>
          </a:prstGeom>
          <a:noFill/>
        </p:spPr>
        <p:txBody>
          <a:bodyPr wrap="none" rtlCol="0">
            <a:spAutoFit/>
          </a:bodyPr>
          <a:lstStyle/>
          <a:p>
            <a:r>
              <a:rPr kumimoji="1" lang="ja-JP" altLang="en-US" sz="1400" dirty="0"/>
              <a:t>テーマ見直しを判断</a:t>
            </a:r>
          </a:p>
        </p:txBody>
      </p:sp>
      <p:sp>
        <p:nvSpPr>
          <p:cNvPr id="14" name="テキスト ボックス 13">
            <a:extLst>
              <a:ext uri="{FF2B5EF4-FFF2-40B4-BE49-F238E27FC236}">
                <a16:creationId xmlns:a16="http://schemas.microsoft.com/office/drawing/2014/main" id="{C843DBB1-FD6E-498C-A683-151F6E85C3AE}"/>
              </a:ext>
            </a:extLst>
          </p:cNvPr>
          <p:cNvSpPr txBox="1"/>
          <p:nvPr/>
        </p:nvSpPr>
        <p:spPr>
          <a:xfrm>
            <a:off x="8735833" y="764494"/>
            <a:ext cx="3526928"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050" b="0" i="0" u="none" strike="noStrike" kern="0" cap="none" spc="0" normalizeH="0" baseline="0" noProof="0" dirty="0">
                <a:ln>
                  <a:noFill/>
                </a:ln>
                <a:solidFill>
                  <a:srgbClr val="000000"/>
                </a:solidFill>
                <a:effectLst/>
                <a:uLnTx/>
                <a:uFillTx/>
              </a:rPr>
              <a:t>* CBD : Cellulose Binding Domain, </a:t>
            </a:r>
            <a:r>
              <a:rPr kumimoji="1" lang="ja-JP" altLang="en-US" sz="1050" b="0" i="0" u="none" strike="noStrike" kern="0" cap="none" spc="0" normalizeH="0" baseline="0" noProof="0" dirty="0">
                <a:ln>
                  <a:noFill/>
                </a:ln>
                <a:solidFill>
                  <a:srgbClr val="000000"/>
                </a:solidFill>
                <a:effectLst/>
                <a:uLnTx/>
                <a:uFillTx/>
              </a:rPr>
              <a:t>セルロース結合ドメイン</a:t>
            </a:r>
          </a:p>
        </p:txBody>
      </p:sp>
    </p:spTree>
    <p:extLst>
      <p:ext uri="{BB962C8B-B14F-4D97-AF65-F5344CB8AC3E}">
        <p14:creationId xmlns:p14="http://schemas.microsoft.com/office/powerpoint/2010/main" val="55673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DE7F5F-8E54-480B-9BDD-BFD905BFC64E}"/>
              </a:ext>
            </a:extLst>
          </p:cNvPr>
          <p:cNvSpPr>
            <a:spLocks noGrp="1"/>
          </p:cNvSpPr>
          <p:nvPr>
            <p:ph type="title"/>
          </p:nvPr>
        </p:nvSpPr>
        <p:spPr/>
        <p:txBody>
          <a:bodyPr>
            <a:normAutofit fontScale="90000"/>
          </a:bodyPr>
          <a:lstStyle/>
          <a:p>
            <a:r>
              <a:rPr kumimoji="1" lang="ja-JP" altLang="en-US" sz="1600" dirty="0"/>
              <a:t>成果概要</a:t>
            </a:r>
            <a:br>
              <a:rPr kumimoji="1" lang="ja-JP" altLang="en-US" dirty="0"/>
            </a:br>
            <a:r>
              <a:rPr kumimoji="1" lang="ja-JP" altLang="en-US" sz="2700" dirty="0"/>
              <a:t>テーマの</a:t>
            </a:r>
            <a:r>
              <a:rPr lang="ja-JP" altLang="en-US" sz="2700" dirty="0"/>
              <a:t>現状</a:t>
            </a:r>
            <a:endParaRPr kumimoji="1" lang="ja-JP" altLang="en-US" dirty="0"/>
          </a:p>
        </p:txBody>
      </p:sp>
      <p:sp>
        <p:nvSpPr>
          <p:cNvPr id="3" name="スライド番号プレースホルダー 2">
            <a:extLst>
              <a:ext uri="{FF2B5EF4-FFF2-40B4-BE49-F238E27FC236}">
                <a16:creationId xmlns:a16="http://schemas.microsoft.com/office/drawing/2014/main" id="{D6B9F697-3D40-4E6B-A4B6-857373A6966E}"/>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 name="テキスト プレースホルダー 3">
            <a:extLst>
              <a:ext uri="{FF2B5EF4-FFF2-40B4-BE49-F238E27FC236}">
                <a16:creationId xmlns:a16="http://schemas.microsoft.com/office/drawing/2014/main" id="{53348466-B328-4C68-AD29-55C2A6FF1174}"/>
              </a:ext>
            </a:extLst>
          </p:cNvPr>
          <p:cNvSpPr>
            <a:spLocks noGrp="1"/>
          </p:cNvSpPr>
          <p:nvPr>
            <p:ph type="body" sz="quarter" idx="11"/>
          </p:nvPr>
        </p:nvSpPr>
        <p:spPr>
          <a:xfrm>
            <a:off x="517055" y="1045625"/>
            <a:ext cx="11341887" cy="424732"/>
          </a:xfrm>
        </p:spPr>
        <p:txBody>
          <a:bodyPr/>
          <a:lstStyle/>
          <a:p>
            <a:r>
              <a:rPr kumimoji="1" lang="ja-JP" altLang="en-US" sz="2400" dirty="0"/>
              <a:t>本テーマの現況について、以下の</a:t>
            </a:r>
            <a:r>
              <a:rPr kumimoji="1" lang="en-US" altLang="ja-JP" sz="2400" dirty="0"/>
              <a:t>3</a:t>
            </a:r>
            <a:r>
              <a:rPr kumimoji="1" lang="ja-JP" altLang="en-US" sz="2400" dirty="0"/>
              <a:t>つの観点から示す。</a:t>
            </a:r>
          </a:p>
        </p:txBody>
      </p:sp>
      <p:cxnSp>
        <p:nvCxnSpPr>
          <p:cNvPr id="6" name="直線コネクタ 5">
            <a:extLst>
              <a:ext uri="{FF2B5EF4-FFF2-40B4-BE49-F238E27FC236}">
                <a16:creationId xmlns:a16="http://schemas.microsoft.com/office/drawing/2014/main" id="{FAABEF99-2506-4D21-87AA-70360E86CC71}"/>
              </a:ext>
            </a:extLst>
          </p:cNvPr>
          <p:cNvCxnSpPr>
            <a:cxnSpLocks/>
          </p:cNvCxnSpPr>
          <p:nvPr/>
        </p:nvCxnSpPr>
        <p:spPr>
          <a:xfrm>
            <a:off x="372804" y="1987114"/>
            <a:ext cx="3600000"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353BD7C5-6DC3-438D-B0ED-467B1E434738}"/>
              </a:ext>
            </a:extLst>
          </p:cNvPr>
          <p:cNvSpPr txBox="1"/>
          <p:nvPr/>
        </p:nvSpPr>
        <p:spPr>
          <a:xfrm>
            <a:off x="600075" y="1617782"/>
            <a:ext cx="3352200" cy="369332"/>
          </a:xfrm>
          <a:prstGeom prst="rect">
            <a:avLst/>
          </a:prstGeom>
          <a:noFill/>
        </p:spPr>
        <p:txBody>
          <a:bodyPr wrap="none" rtlCol="0">
            <a:spAutoFit/>
          </a:bodyPr>
          <a:lstStyle/>
          <a:p>
            <a:r>
              <a:rPr kumimoji="1" lang="ja-JP" altLang="en-US" b="1" dirty="0"/>
              <a:t>設計戦略と要素技術開発 </a:t>
            </a:r>
            <a:r>
              <a:rPr kumimoji="1" lang="en-US" altLang="ja-JP" sz="1200" b="1" dirty="0"/>
              <a:t>(p.12-20)</a:t>
            </a:r>
            <a:endParaRPr kumimoji="1" lang="ja-JP" altLang="en-US" b="1" dirty="0"/>
          </a:p>
        </p:txBody>
      </p:sp>
      <p:cxnSp>
        <p:nvCxnSpPr>
          <p:cNvPr id="9" name="直線コネクタ 8">
            <a:extLst>
              <a:ext uri="{FF2B5EF4-FFF2-40B4-BE49-F238E27FC236}">
                <a16:creationId xmlns:a16="http://schemas.microsoft.com/office/drawing/2014/main" id="{9C9489A4-E78D-4AED-B568-98C761F13F04}"/>
              </a:ext>
            </a:extLst>
          </p:cNvPr>
          <p:cNvCxnSpPr>
            <a:cxnSpLocks/>
          </p:cNvCxnSpPr>
          <p:nvPr/>
        </p:nvCxnSpPr>
        <p:spPr>
          <a:xfrm>
            <a:off x="382329" y="3504128"/>
            <a:ext cx="3600000"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E404BFF6-707C-4E64-9AA6-F0C8AA4F0B85}"/>
              </a:ext>
            </a:extLst>
          </p:cNvPr>
          <p:cNvSpPr txBox="1"/>
          <p:nvPr/>
        </p:nvSpPr>
        <p:spPr>
          <a:xfrm>
            <a:off x="609600" y="3134796"/>
            <a:ext cx="3464410" cy="369332"/>
          </a:xfrm>
          <a:prstGeom prst="rect">
            <a:avLst/>
          </a:prstGeom>
          <a:noFill/>
        </p:spPr>
        <p:txBody>
          <a:bodyPr wrap="none" rtlCol="0">
            <a:spAutoFit/>
          </a:bodyPr>
          <a:lstStyle/>
          <a:p>
            <a:r>
              <a:rPr kumimoji="1" lang="ja-JP" altLang="en-US" b="1" dirty="0"/>
              <a:t>タンパク質設計の技術動向 </a:t>
            </a:r>
            <a:r>
              <a:rPr kumimoji="1" lang="en-US" altLang="ja-JP" sz="1200" b="1" dirty="0"/>
              <a:t>(p.21-23)</a:t>
            </a:r>
            <a:endParaRPr kumimoji="1" lang="ja-JP" altLang="en-US" b="1" dirty="0"/>
          </a:p>
        </p:txBody>
      </p:sp>
      <p:cxnSp>
        <p:nvCxnSpPr>
          <p:cNvPr id="12" name="直線コネクタ 11">
            <a:extLst>
              <a:ext uri="{FF2B5EF4-FFF2-40B4-BE49-F238E27FC236}">
                <a16:creationId xmlns:a16="http://schemas.microsoft.com/office/drawing/2014/main" id="{F3AD592F-DDA1-4F63-AF3D-83A4CC9B001A}"/>
              </a:ext>
            </a:extLst>
          </p:cNvPr>
          <p:cNvCxnSpPr>
            <a:cxnSpLocks/>
          </p:cNvCxnSpPr>
          <p:nvPr/>
        </p:nvCxnSpPr>
        <p:spPr>
          <a:xfrm>
            <a:off x="429517" y="5002707"/>
            <a:ext cx="3600000"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9C4DC69-6768-474D-AAA8-98DDB6AA01CD}"/>
              </a:ext>
            </a:extLst>
          </p:cNvPr>
          <p:cNvSpPr txBox="1"/>
          <p:nvPr/>
        </p:nvSpPr>
        <p:spPr>
          <a:xfrm>
            <a:off x="656788" y="4633375"/>
            <a:ext cx="3526928" cy="369332"/>
          </a:xfrm>
          <a:prstGeom prst="rect">
            <a:avLst/>
          </a:prstGeom>
          <a:noFill/>
        </p:spPr>
        <p:txBody>
          <a:bodyPr wrap="none" rtlCol="0">
            <a:spAutoFit/>
          </a:bodyPr>
          <a:lstStyle/>
          <a:p>
            <a:r>
              <a:rPr kumimoji="1" lang="ja-JP" altLang="en-US" b="1" dirty="0"/>
              <a:t>社内でのプロジェクトの進め方 </a:t>
            </a:r>
            <a:r>
              <a:rPr kumimoji="1" lang="en-US" altLang="ja-JP" sz="1200" b="1" dirty="0"/>
              <a:t>(p.24)</a:t>
            </a:r>
            <a:endParaRPr kumimoji="1" lang="ja-JP" altLang="en-US" b="1" dirty="0"/>
          </a:p>
        </p:txBody>
      </p:sp>
      <p:sp>
        <p:nvSpPr>
          <p:cNvPr id="14" name="テキスト ボックス 13">
            <a:extLst>
              <a:ext uri="{FF2B5EF4-FFF2-40B4-BE49-F238E27FC236}">
                <a16:creationId xmlns:a16="http://schemas.microsoft.com/office/drawing/2014/main" id="{99F63C4F-80FA-4C21-AA45-305DC3A5C9A7}"/>
              </a:ext>
            </a:extLst>
          </p:cNvPr>
          <p:cNvSpPr txBox="1"/>
          <p:nvPr/>
        </p:nvSpPr>
        <p:spPr>
          <a:xfrm>
            <a:off x="724983" y="3659503"/>
            <a:ext cx="10732425" cy="646331"/>
          </a:xfrm>
          <a:prstGeom prst="rect">
            <a:avLst/>
          </a:prstGeom>
          <a:noFill/>
        </p:spPr>
        <p:txBody>
          <a:bodyPr wrap="none" rtlCol="0">
            <a:spAutoFit/>
          </a:bodyPr>
          <a:lstStyle/>
          <a:p>
            <a:r>
              <a:rPr kumimoji="1" lang="ja-JP" altLang="en-US" dirty="0"/>
              <a:t>・</a:t>
            </a:r>
            <a:r>
              <a:rPr kumimoji="1" lang="en-US" altLang="ja-JP" dirty="0"/>
              <a:t>2021</a:t>
            </a:r>
            <a:r>
              <a:rPr kumimoji="1" lang="ja-JP" altLang="en-US" dirty="0"/>
              <a:t>年</a:t>
            </a:r>
            <a:r>
              <a:rPr kumimoji="1" lang="en-US" altLang="ja-JP" dirty="0"/>
              <a:t>AlphaFold2</a:t>
            </a:r>
            <a:r>
              <a:rPr kumimoji="1" lang="ja-JP" altLang="en-US" dirty="0"/>
              <a:t>公開を契機に周辺の研究領域に大きな変化が見られる。</a:t>
            </a:r>
            <a:endParaRPr kumimoji="1" lang="en-US" altLang="ja-JP" dirty="0"/>
          </a:p>
          <a:p>
            <a:r>
              <a:rPr kumimoji="1" lang="ja-JP" altLang="en-US" dirty="0"/>
              <a:t>・テーマ開始当初想定した設計戦略やプロジェクトの進め方への影響を分析し、今後の計画に織り込む必要がある。</a:t>
            </a:r>
            <a:endParaRPr kumimoji="1" lang="en-US" altLang="ja-JP" dirty="0"/>
          </a:p>
        </p:txBody>
      </p:sp>
      <p:sp>
        <p:nvSpPr>
          <p:cNvPr id="17" name="テキスト ボックス 16">
            <a:extLst>
              <a:ext uri="{FF2B5EF4-FFF2-40B4-BE49-F238E27FC236}">
                <a16:creationId xmlns:a16="http://schemas.microsoft.com/office/drawing/2014/main" id="{FC8D6257-EC0F-485B-808C-0E5817A98BF5}"/>
              </a:ext>
            </a:extLst>
          </p:cNvPr>
          <p:cNvSpPr txBox="1"/>
          <p:nvPr/>
        </p:nvSpPr>
        <p:spPr>
          <a:xfrm>
            <a:off x="719303" y="2128674"/>
            <a:ext cx="10923183" cy="646331"/>
          </a:xfrm>
          <a:prstGeom prst="rect">
            <a:avLst/>
          </a:prstGeom>
          <a:noFill/>
        </p:spPr>
        <p:txBody>
          <a:bodyPr wrap="none" rtlCol="0">
            <a:spAutoFit/>
          </a:bodyPr>
          <a:lstStyle/>
          <a:p>
            <a:r>
              <a:rPr kumimoji="1" lang="ja-JP" altLang="en-US" dirty="0"/>
              <a:t>・テーマ開始当初想定した設計戦略に従い、技術開発・検証を実施した。</a:t>
            </a:r>
            <a:endParaRPr kumimoji="1" lang="en-US" altLang="ja-JP" dirty="0"/>
          </a:p>
          <a:p>
            <a:r>
              <a:rPr kumimoji="1" lang="ja-JP" altLang="en-US" dirty="0"/>
              <a:t>・設計戦略上欠かせない要素技術の開発に目途が付かず、設計戦略やテーマ設定に見直しが必要だと判断している。</a:t>
            </a:r>
            <a:endParaRPr kumimoji="1" lang="en-US" altLang="ja-JP" dirty="0"/>
          </a:p>
        </p:txBody>
      </p:sp>
      <p:sp>
        <p:nvSpPr>
          <p:cNvPr id="18" name="テキスト ボックス 17">
            <a:extLst>
              <a:ext uri="{FF2B5EF4-FFF2-40B4-BE49-F238E27FC236}">
                <a16:creationId xmlns:a16="http://schemas.microsoft.com/office/drawing/2014/main" id="{3A117E01-A99E-41F8-B7DA-07132C70C29C}"/>
              </a:ext>
            </a:extLst>
          </p:cNvPr>
          <p:cNvSpPr txBox="1"/>
          <p:nvPr/>
        </p:nvSpPr>
        <p:spPr>
          <a:xfrm>
            <a:off x="724983" y="5158081"/>
            <a:ext cx="9898864" cy="646331"/>
          </a:xfrm>
          <a:prstGeom prst="rect">
            <a:avLst/>
          </a:prstGeom>
          <a:noFill/>
        </p:spPr>
        <p:txBody>
          <a:bodyPr wrap="none" rtlCol="0">
            <a:spAutoFit/>
          </a:bodyPr>
          <a:lstStyle/>
          <a:p>
            <a:r>
              <a:rPr kumimoji="1" lang="ja-JP" altLang="en-US" dirty="0"/>
              <a:t>・テーマ開始後</a:t>
            </a:r>
            <a:r>
              <a:rPr kumimoji="1" lang="en-US" altLang="ja-JP" dirty="0"/>
              <a:t>3</a:t>
            </a:r>
            <a:r>
              <a:rPr kumimoji="1" lang="ja-JP" altLang="en-US" dirty="0"/>
              <a:t>年弱が経過した現在、</a:t>
            </a:r>
            <a:r>
              <a:rPr kumimoji="1" lang="en-US" altLang="ja-JP" dirty="0"/>
              <a:t>YOKOGAWA</a:t>
            </a:r>
            <a:r>
              <a:rPr kumimoji="1" lang="ja-JP" altLang="en-US" dirty="0"/>
              <a:t>が保有する要素技術との親和性も鑑みながら、</a:t>
            </a:r>
            <a:endParaRPr kumimoji="1" lang="en-US" altLang="ja-JP" dirty="0"/>
          </a:p>
          <a:p>
            <a:r>
              <a:rPr kumimoji="1" lang="ja-JP" altLang="en-US" dirty="0"/>
              <a:t>新規要素技術開発・事業開発ロードマップの構想、新たな研究開発テーマの企画する時期を迎えている。</a:t>
            </a:r>
            <a:endParaRPr kumimoji="1" lang="en-US" altLang="ja-JP" dirty="0"/>
          </a:p>
        </p:txBody>
      </p:sp>
    </p:spTree>
    <p:extLst>
      <p:ext uri="{BB962C8B-B14F-4D97-AF65-F5344CB8AC3E}">
        <p14:creationId xmlns:p14="http://schemas.microsoft.com/office/powerpoint/2010/main" val="980847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5B0A88A-1FEB-4E5E-B9AB-FD59F3C8E629}"/>
              </a:ext>
            </a:extLst>
          </p:cNvPr>
          <p:cNvSpPr>
            <a:spLocks noGrp="1"/>
          </p:cNvSpPr>
          <p:nvPr>
            <p:ph type="title"/>
          </p:nvPr>
        </p:nvSpPr>
        <p:spPr/>
        <p:txBody>
          <a:bodyPr>
            <a:normAutofit fontScale="90000"/>
          </a:bodyPr>
          <a:lstStyle/>
          <a:p>
            <a:r>
              <a:rPr lang="ja-JP" altLang="en-US" sz="1600" dirty="0"/>
              <a:t>各要素技術の成果・課題：</a:t>
            </a:r>
            <a:r>
              <a:rPr kumimoji="1" lang="ja-JP" altLang="en-US" sz="1600" b="1" dirty="0"/>
              <a:t>設計戦略と要素技術開発 </a:t>
            </a:r>
            <a:br>
              <a:rPr lang="en-US" altLang="ja-JP" sz="1800" dirty="0"/>
            </a:br>
            <a:r>
              <a:rPr lang="ja-JP" altLang="en-US" sz="2700" dirty="0"/>
              <a:t>タンパク質設計戦略</a:t>
            </a:r>
            <a:endParaRPr lang="ja-JP" altLang="en-US" sz="1800" dirty="0"/>
          </a:p>
        </p:txBody>
      </p:sp>
      <p:sp>
        <p:nvSpPr>
          <p:cNvPr id="3" name="スライド番号プレースホルダー 2">
            <a:extLst>
              <a:ext uri="{FF2B5EF4-FFF2-40B4-BE49-F238E27FC236}">
                <a16:creationId xmlns:a16="http://schemas.microsoft.com/office/drawing/2014/main" id="{D52B9689-BF85-4AA5-BF19-EF7FFACC79F2}"/>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6" name="テキスト プレースホルダー 5">
            <a:extLst>
              <a:ext uri="{FF2B5EF4-FFF2-40B4-BE49-F238E27FC236}">
                <a16:creationId xmlns:a16="http://schemas.microsoft.com/office/drawing/2014/main" id="{ABD837B6-DE96-42D0-A180-DE0957C2B052}"/>
              </a:ext>
            </a:extLst>
          </p:cNvPr>
          <p:cNvSpPr>
            <a:spLocks noGrp="1"/>
          </p:cNvSpPr>
          <p:nvPr>
            <p:ph type="body" sz="quarter" idx="11"/>
          </p:nvPr>
        </p:nvSpPr>
        <p:spPr>
          <a:xfrm>
            <a:off x="517055" y="936617"/>
            <a:ext cx="11341887" cy="1474250"/>
          </a:xfrm>
        </p:spPr>
        <p:txBody>
          <a:bodyPr/>
          <a:lstStyle/>
          <a:p>
            <a:r>
              <a:rPr lang="ja-JP" altLang="en-US" sz="2400" dirty="0"/>
              <a:t>次のような方法でタンパク質を設計・改変する。</a:t>
            </a:r>
            <a:endParaRPr lang="en-US" altLang="ja-JP" sz="2400" dirty="0"/>
          </a:p>
          <a:p>
            <a:pPr marL="457200" indent="-457200">
              <a:buAutoNum type="arabicPeriod"/>
            </a:pPr>
            <a:r>
              <a:rPr lang="ja-JP" altLang="en-US" sz="1600" b="0" dirty="0">
                <a:solidFill>
                  <a:schemeClr val="tx1"/>
                </a:solidFill>
              </a:rPr>
              <a:t>候補生成（</a:t>
            </a:r>
            <a:r>
              <a:rPr lang="en-US" altLang="ja-JP" sz="1600" b="0" dirty="0">
                <a:solidFill>
                  <a:schemeClr val="tx1"/>
                </a:solidFill>
              </a:rPr>
              <a:t>A</a:t>
            </a:r>
            <a:r>
              <a:rPr lang="ja-JP" altLang="en-US" sz="1600" b="0" dirty="0">
                <a:solidFill>
                  <a:schemeClr val="tx1"/>
                </a:solidFill>
              </a:rPr>
              <a:t>）</a:t>
            </a:r>
            <a:endParaRPr lang="en-US" altLang="ja-JP" sz="1600" b="0" dirty="0">
              <a:solidFill>
                <a:schemeClr val="tx1"/>
              </a:solidFill>
            </a:endParaRPr>
          </a:p>
          <a:p>
            <a:pPr marL="457200" indent="-457200">
              <a:buAutoNum type="arabicPeriod"/>
            </a:pPr>
            <a:r>
              <a:rPr lang="ja-JP" altLang="en-US" sz="1600" b="0" dirty="0">
                <a:solidFill>
                  <a:schemeClr val="tx1"/>
                </a:solidFill>
              </a:rPr>
              <a:t>機能性の机上評価（</a:t>
            </a:r>
            <a:r>
              <a:rPr lang="en-US" altLang="ja-JP" sz="1600" b="0" dirty="0">
                <a:solidFill>
                  <a:schemeClr val="tx1"/>
                </a:solidFill>
              </a:rPr>
              <a:t>B,C</a:t>
            </a:r>
            <a:r>
              <a:rPr lang="ja-JP" altLang="en-US" sz="1600" b="0" dirty="0">
                <a:solidFill>
                  <a:schemeClr val="tx1"/>
                </a:solidFill>
              </a:rPr>
              <a:t>）</a:t>
            </a:r>
            <a:endParaRPr lang="en-US" altLang="ja-JP" sz="1600" b="0" dirty="0">
              <a:solidFill>
                <a:schemeClr val="tx1"/>
              </a:solidFill>
            </a:endParaRPr>
          </a:p>
          <a:p>
            <a:pPr marL="457200" indent="-457200">
              <a:buAutoNum type="arabicPeriod"/>
            </a:pPr>
            <a:r>
              <a:rPr lang="en-US" altLang="ja-JP" sz="1600" b="0" dirty="0">
                <a:solidFill>
                  <a:schemeClr val="tx1"/>
                </a:solidFill>
              </a:rPr>
              <a:t>Wet</a:t>
            </a:r>
            <a:r>
              <a:rPr lang="ja-JP" altLang="en-US" sz="1600" b="0" dirty="0">
                <a:solidFill>
                  <a:schemeClr val="tx1"/>
                </a:solidFill>
              </a:rPr>
              <a:t>実験による評価（</a:t>
            </a:r>
            <a:r>
              <a:rPr lang="en-US" altLang="ja-JP" sz="1600" b="0" dirty="0">
                <a:solidFill>
                  <a:schemeClr val="tx1"/>
                </a:solidFill>
              </a:rPr>
              <a:t>D</a:t>
            </a:r>
            <a:r>
              <a:rPr lang="ja-JP" altLang="en-US" sz="1600" b="0" dirty="0">
                <a:solidFill>
                  <a:schemeClr val="tx1"/>
                </a:solidFill>
              </a:rPr>
              <a:t>）</a:t>
            </a:r>
            <a:endParaRPr lang="ja-JP" altLang="en-US" sz="1800" b="0" dirty="0">
              <a:solidFill>
                <a:schemeClr val="tx1"/>
              </a:solidFill>
            </a:endParaRPr>
          </a:p>
        </p:txBody>
      </p:sp>
      <p:sp>
        <p:nvSpPr>
          <p:cNvPr id="8" name="角丸四角形 8">
            <a:extLst>
              <a:ext uri="{FF2B5EF4-FFF2-40B4-BE49-F238E27FC236}">
                <a16:creationId xmlns:a16="http://schemas.microsoft.com/office/drawing/2014/main" id="{96AAEE8E-2C0E-49AD-B34B-AF0E43F0572C}"/>
              </a:ext>
            </a:extLst>
          </p:cNvPr>
          <p:cNvSpPr/>
          <p:nvPr/>
        </p:nvSpPr>
        <p:spPr>
          <a:xfrm>
            <a:off x="640924" y="2720725"/>
            <a:ext cx="6977103" cy="3327541"/>
          </a:xfrm>
          <a:prstGeom prst="roundRect">
            <a:avLst>
              <a:gd name="adj" fmla="val 8693"/>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23E9E523-028A-4433-AD8C-8804A318C9ED}"/>
              </a:ext>
            </a:extLst>
          </p:cNvPr>
          <p:cNvPicPr>
            <a:picLocks noChangeAspect="1"/>
          </p:cNvPicPr>
          <p:nvPr/>
        </p:nvPicPr>
        <p:blipFill>
          <a:blip r:embed="rId3"/>
          <a:stretch>
            <a:fillRect/>
          </a:stretch>
        </p:blipFill>
        <p:spPr>
          <a:xfrm>
            <a:off x="7873421" y="3069632"/>
            <a:ext cx="3932359" cy="2379183"/>
          </a:xfrm>
          <a:prstGeom prst="rect">
            <a:avLst/>
          </a:prstGeom>
        </p:spPr>
      </p:pic>
      <p:cxnSp>
        <p:nvCxnSpPr>
          <p:cNvPr id="10" name="直線矢印コネクタ 9">
            <a:extLst>
              <a:ext uri="{FF2B5EF4-FFF2-40B4-BE49-F238E27FC236}">
                <a16:creationId xmlns:a16="http://schemas.microsoft.com/office/drawing/2014/main" id="{95563616-48FB-453C-919E-DD4064F2D22E}"/>
              </a:ext>
            </a:extLst>
          </p:cNvPr>
          <p:cNvCxnSpPr>
            <a:cxnSpLocks/>
          </p:cNvCxnSpPr>
          <p:nvPr/>
        </p:nvCxnSpPr>
        <p:spPr>
          <a:xfrm flipV="1">
            <a:off x="7608552" y="4384495"/>
            <a:ext cx="1525616" cy="779316"/>
          </a:xfrm>
          <a:prstGeom prst="straightConnector1">
            <a:avLst/>
          </a:prstGeom>
          <a:ln>
            <a:tailEnd type="diamond" w="lg" len="lg"/>
          </a:ln>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74F26A57-615B-4A50-B3D1-E1553D51BF36}"/>
              </a:ext>
            </a:extLst>
          </p:cNvPr>
          <p:cNvPicPr>
            <a:picLocks noChangeAspect="1"/>
          </p:cNvPicPr>
          <p:nvPr/>
        </p:nvPicPr>
        <p:blipFill>
          <a:blip r:embed="rId4"/>
          <a:stretch>
            <a:fillRect/>
          </a:stretch>
        </p:blipFill>
        <p:spPr>
          <a:xfrm>
            <a:off x="2004756" y="2756490"/>
            <a:ext cx="5365691" cy="3137565"/>
          </a:xfrm>
          <a:prstGeom prst="rect">
            <a:avLst/>
          </a:prstGeom>
        </p:spPr>
      </p:pic>
      <p:sp>
        <p:nvSpPr>
          <p:cNvPr id="12" name="テキスト ボックス 11">
            <a:extLst>
              <a:ext uri="{FF2B5EF4-FFF2-40B4-BE49-F238E27FC236}">
                <a16:creationId xmlns:a16="http://schemas.microsoft.com/office/drawing/2014/main" id="{A513292B-7288-4EA2-9844-06305B9EB1B0}"/>
              </a:ext>
            </a:extLst>
          </p:cNvPr>
          <p:cNvSpPr txBox="1"/>
          <p:nvPr/>
        </p:nvSpPr>
        <p:spPr>
          <a:xfrm>
            <a:off x="3457520" y="2879848"/>
            <a:ext cx="351378" cy="369332"/>
          </a:xfrm>
          <a:prstGeom prst="rect">
            <a:avLst/>
          </a:prstGeom>
          <a:noFill/>
        </p:spPr>
        <p:txBody>
          <a:bodyPr wrap="none" rtlCol="0">
            <a:spAutoFit/>
          </a:bodyPr>
          <a:lstStyle/>
          <a:p>
            <a:r>
              <a:rPr kumimoji="1" lang="en-US" altLang="ja-JP" b="1" dirty="0">
                <a:solidFill>
                  <a:srgbClr val="C00000"/>
                </a:solidFill>
              </a:rPr>
              <a:t>A</a:t>
            </a:r>
            <a:endParaRPr kumimoji="1" lang="ja-JP" altLang="en-US" b="1">
              <a:solidFill>
                <a:srgbClr val="C00000"/>
              </a:solidFill>
            </a:endParaRPr>
          </a:p>
        </p:txBody>
      </p:sp>
      <p:sp>
        <p:nvSpPr>
          <p:cNvPr id="13" name="テキスト ボックス 12">
            <a:extLst>
              <a:ext uri="{FF2B5EF4-FFF2-40B4-BE49-F238E27FC236}">
                <a16:creationId xmlns:a16="http://schemas.microsoft.com/office/drawing/2014/main" id="{126867B4-02CE-415B-92BB-C6BE2911074C}"/>
              </a:ext>
            </a:extLst>
          </p:cNvPr>
          <p:cNvSpPr txBox="1"/>
          <p:nvPr/>
        </p:nvSpPr>
        <p:spPr>
          <a:xfrm>
            <a:off x="4355684" y="2879848"/>
            <a:ext cx="351378" cy="369332"/>
          </a:xfrm>
          <a:prstGeom prst="rect">
            <a:avLst/>
          </a:prstGeom>
          <a:noFill/>
        </p:spPr>
        <p:txBody>
          <a:bodyPr wrap="none" rtlCol="0">
            <a:spAutoFit/>
          </a:bodyPr>
          <a:lstStyle/>
          <a:p>
            <a:r>
              <a:rPr lang="en-US" altLang="ja-JP" b="1" dirty="0">
                <a:solidFill>
                  <a:srgbClr val="C00000"/>
                </a:solidFill>
              </a:rPr>
              <a:t>B</a:t>
            </a:r>
            <a:endParaRPr kumimoji="1" lang="ja-JP" altLang="en-US" b="1">
              <a:solidFill>
                <a:srgbClr val="C00000"/>
              </a:solidFill>
            </a:endParaRPr>
          </a:p>
        </p:txBody>
      </p:sp>
      <p:sp>
        <p:nvSpPr>
          <p:cNvPr id="14" name="テキスト ボックス 13">
            <a:extLst>
              <a:ext uri="{FF2B5EF4-FFF2-40B4-BE49-F238E27FC236}">
                <a16:creationId xmlns:a16="http://schemas.microsoft.com/office/drawing/2014/main" id="{398ADE5B-C738-4F8F-AFA7-B82BD542844D}"/>
              </a:ext>
            </a:extLst>
          </p:cNvPr>
          <p:cNvSpPr txBox="1"/>
          <p:nvPr/>
        </p:nvSpPr>
        <p:spPr>
          <a:xfrm>
            <a:off x="5261662" y="2879848"/>
            <a:ext cx="351378" cy="369332"/>
          </a:xfrm>
          <a:prstGeom prst="rect">
            <a:avLst/>
          </a:prstGeom>
          <a:noFill/>
        </p:spPr>
        <p:txBody>
          <a:bodyPr wrap="none" rtlCol="0">
            <a:spAutoFit/>
          </a:bodyPr>
          <a:lstStyle/>
          <a:p>
            <a:r>
              <a:rPr lang="en-US" altLang="ja-JP" b="1" dirty="0">
                <a:solidFill>
                  <a:srgbClr val="C00000"/>
                </a:solidFill>
              </a:rPr>
              <a:t>C</a:t>
            </a:r>
            <a:endParaRPr kumimoji="1" lang="ja-JP" altLang="en-US" b="1">
              <a:solidFill>
                <a:srgbClr val="C00000"/>
              </a:solidFill>
            </a:endParaRPr>
          </a:p>
        </p:txBody>
      </p:sp>
      <p:sp>
        <p:nvSpPr>
          <p:cNvPr id="15" name="テキスト ボックス 14">
            <a:extLst>
              <a:ext uri="{FF2B5EF4-FFF2-40B4-BE49-F238E27FC236}">
                <a16:creationId xmlns:a16="http://schemas.microsoft.com/office/drawing/2014/main" id="{60164D30-544E-425E-AFF8-E66F2A4A873E}"/>
              </a:ext>
            </a:extLst>
          </p:cNvPr>
          <p:cNvSpPr txBox="1"/>
          <p:nvPr/>
        </p:nvSpPr>
        <p:spPr>
          <a:xfrm>
            <a:off x="10540091" y="5103504"/>
            <a:ext cx="351378" cy="369332"/>
          </a:xfrm>
          <a:prstGeom prst="rect">
            <a:avLst/>
          </a:prstGeom>
          <a:noFill/>
        </p:spPr>
        <p:txBody>
          <a:bodyPr wrap="none" rtlCol="0">
            <a:spAutoFit/>
          </a:bodyPr>
          <a:lstStyle/>
          <a:p>
            <a:r>
              <a:rPr lang="en-US" altLang="ja-JP" b="1" dirty="0">
                <a:solidFill>
                  <a:srgbClr val="C00000"/>
                </a:solidFill>
              </a:rPr>
              <a:t>D</a:t>
            </a:r>
            <a:endParaRPr kumimoji="1" lang="ja-JP" altLang="en-US" b="1" dirty="0">
              <a:solidFill>
                <a:srgbClr val="C00000"/>
              </a:solidFill>
            </a:endParaRPr>
          </a:p>
        </p:txBody>
      </p:sp>
      <p:sp>
        <p:nvSpPr>
          <p:cNvPr id="16" name="テキスト ボックス 15">
            <a:extLst>
              <a:ext uri="{FF2B5EF4-FFF2-40B4-BE49-F238E27FC236}">
                <a16:creationId xmlns:a16="http://schemas.microsoft.com/office/drawing/2014/main" id="{7A4D1C62-81AD-47B6-854D-30743D055A13}"/>
              </a:ext>
            </a:extLst>
          </p:cNvPr>
          <p:cNvSpPr txBox="1"/>
          <p:nvPr/>
        </p:nvSpPr>
        <p:spPr>
          <a:xfrm>
            <a:off x="6159157" y="4023113"/>
            <a:ext cx="479618" cy="369332"/>
          </a:xfrm>
          <a:prstGeom prst="rect">
            <a:avLst/>
          </a:prstGeom>
          <a:noFill/>
        </p:spPr>
        <p:txBody>
          <a:bodyPr wrap="none" rtlCol="0">
            <a:spAutoFit/>
          </a:bodyPr>
          <a:lstStyle/>
          <a:p>
            <a:r>
              <a:rPr kumimoji="1" lang="en-US" altLang="ja-JP" b="1" dirty="0">
                <a:solidFill>
                  <a:srgbClr val="C00000"/>
                </a:solidFill>
              </a:rPr>
              <a:t>A1</a:t>
            </a:r>
            <a:endParaRPr kumimoji="1" lang="ja-JP" altLang="en-US" b="1">
              <a:solidFill>
                <a:srgbClr val="C00000"/>
              </a:solidFill>
            </a:endParaRPr>
          </a:p>
        </p:txBody>
      </p:sp>
      <p:sp>
        <p:nvSpPr>
          <p:cNvPr id="17" name="テキスト ボックス 16">
            <a:extLst>
              <a:ext uri="{FF2B5EF4-FFF2-40B4-BE49-F238E27FC236}">
                <a16:creationId xmlns:a16="http://schemas.microsoft.com/office/drawing/2014/main" id="{E9351DE9-1A3F-45B5-9175-7AC2313030B4}"/>
              </a:ext>
            </a:extLst>
          </p:cNvPr>
          <p:cNvSpPr txBox="1"/>
          <p:nvPr/>
        </p:nvSpPr>
        <p:spPr>
          <a:xfrm>
            <a:off x="4556230" y="4023113"/>
            <a:ext cx="479618" cy="369332"/>
          </a:xfrm>
          <a:prstGeom prst="rect">
            <a:avLst/>
          </a:prstGeom>
          <a:noFill/>
        </p:spPr>
        <p:txBody>
          <a:bodyPr wrap="none" rtlCol="0">
            <a:spAutoFit/>
          </a:bodyPr>
          <a:lstStyle/>
          <a:p>
            <a:r>
              <a:rPr kumimoji="1" lang="en-US" altLang="ja-JP" b="1" dirty="0">
                <a:solidFill>
                  <a:srgbClr val="C00000"/>
                </a:solidFill>
              </a:rPr>
              <a:t>A2</a:t>
            </a:r>
            <a:endParaRPr kumimoji="1" lang="ja-JP" altLang="en-US" b="1">
              <a:solidFill>
                <a:srgbClr val="C00000"/>
              </a:solidFill>
            </a:endParaRPr>
          </a:p>
        </p:txBody>
      </p:sp>
      <p:sp>
        <p:nvSpPr>
          <p:cNvPr id="18" name="テキスト ボックス 17">
            <a:extLst>
              <a:ext uri="{FF2B5EF4-FFF2-40B4-BE49-F238E27FC236}">
                <a16:creationId xmlns:a16="http://schemas.microsoft.com/office/drawing/2014/main" id="{BE1D1B6B-845E-4C7D-888E-46F7B1C87570}"/>
              </a:ext>
            </a:extLst>
          </p:cNvPr>
          <p:cNvSpPr txBox="1"/>
          <p:nvPr/>
        </p:nvSpPr>
        <p:spPr>
          <a:xfrm>
            <a:off x="2741517" y="4048997"/>
            <a:ext cx="479618" cy="369332"/>
          </a:xfrm>
          <a:prstGeom prst="rect">
            <a:avLst/>
          </a:prstGeom>
          <a:noFill/>
        </p:spPr>
        <p:txBody>
          <a:bodyPr wrap="none" rtlCol="0">
            <a:spAutoFit/>
          </a:bodyPr>
          <a:lstStyle/>
          <a:p>
            <a:r>
              <a:rPr kumimoji="1" lang="en-US" altLang="ja-JP" b="1" dirty="0">
                <a:solidFill>
                  <a:srgbClr val="C00000"/>
                </a:solidFill>
              </a:rPr>
              <a:t>A3</a:t>
            </a:r>
            <a:endParaRPr kumimoji="1" lang="ja-JP" altLang="en-US" b="1">
              <a:solidFill>
                <a:srgbClr val="C00000"/>
              </a:solidFill>
            </a:endParaRPr>
          </a:p>
        </p:txBody>
      </p:sp>
      <p:sp>
        <p:nvSpPr>
          <p:cNvPr id="19" name="テキスト ボックス 18">
            <a:extLst>
              <a:ext uri="{FF2B5EF4-FFF2-40B4-BE49-F238E27FC236}">
                <a16:creationId xmlns:a16="http://schemas.microsoft.com/office/drawing/2014/main" id="{2D2C7A8A-8FFE-45BF-9F9D-2E95D7448198}"/>
              </a:ext>
            </a:extLst>
          </p:cNvPr>
          <p:cNvSpPr txBox="1"/>
          <p:nvPr/>
        </p:nvSpPr>
        <p:spPr>
          <a:xfrm>
            <a:off x="712834" y="4225296"/>
            <a:ext cx="1260281" cy="523220"/>
          </a:xfrm>
          <a:prstGeom prst="rect">
            <a:avLst/>
          </a:prstGeom>
          <a:noFill/>
        </p:spPr>
        <p:txBody>
          <a:bodyPr wrap="none" rtlCol="0">
            <a:spAutoFit/>
          </a:bodyPr>
          <a:lstStyle/>
          <a:p>
            <a:pPr algn="ctr"/>
            <a:r>
              <a:rPr kumimoji="1" lang="ja-JP" altLang="en-US" sz="1400" b="1"/>
              <a:t>設計プロトコル</a:t>
            </a:r>
            <a:endParaRPr kumimoji="1" lang="en-US" altLang="ja-JP" sz="1400" b="1" dirty="0"/>
          </a:p>
          <a:p>
            <a:pPr algn="ctr"/>
            <a:r>
              <a:rPr kumimoji="1" lang="ja-JP" altLang="en-US" sz="1400" b="1"/>
              <a:t>概念図</a:t>
            </a:r>
          </a:p>
        </p:txBody>
      </p:sp>
      <p:sp>
        <p:nvSpPr>
          <p:cNvPr id="20" name="テキスト ボックス 19">
            <a:extLst>
              <a:ext uri="{FF2B5EF4-FFF2-40B4-BE49-F238E27FC236}">
                <a16:creationId xmlns:a16="http://schemas.microsoft.com/office/drawing/2014/main" id="{08D3FF45-89BE-4978-9B80-2092A61D0C4E}"/>
              </a:ext>
            </a:extLst>
          </p:cNvPr>
          <p:cNvSpPr txBox="1"/>
          <p:nvPr/>
        </p:nvSpPr>
        <p:spPr>
          <a:xfrm>
            <a:off x="8968176" y="2631371"/>
            <a:ext cx="1162498" cy="430887"/>
          </a:xfrm>
          <a:prstGeom prst="rect">
            <a:avLst/>
          </a:prstGeom>
          <a:noFill/>
        </p:spPr>
        <p:txBody>
          <a:bodyPr wrap="none" rtlCol="0">
            <a:spAutoFit/>
          </a:bodyPr>
          <a:lstStyle/>
          <a:p>
            <a:r>
              <a:rPr kumimoji="1" lang="ja-JP" altLang="en-US" sz="1100" b="1"/>
              <a:t>思い描いている</a:t>
            </a:r>
            <a:endParaRPr kumimoji="1" lang="en-US" altLang="ja-JP" sz="1100" b="1" dirty="0"/>
          </a:p>
          <a:p>
            <a:r>
              <a:rPr kumimoji="1" lang="ja-JP" altLang="en-US" sz="1100" b="1"/>
              <a:t>技術コンセプト図</a:t>
            </a:r>
          </a:p>
        </p:txBody>
      </p:sp>
    </p:spTree>
    <p:extLst>
      <p:ext uri="{BB962C8B-B14F-4D97-AF65-F5344CB8AC3E}">
        <p14:creationId xmlns:p14="http://schemas.microsoft.com/office/powerpoint/2010/main" val="3619433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01D8D5-4EC1-49C0-BF51-2B41E4D95587}"/>
              </a:ext>
            </a:extLst>
          </p:cNvPr>
          <p:cNvSpPr>
            <a:spLocks noGrp="1"/>
          </p:cNvSpPr>
          <p:nvPr>
            <p:ph type="title"/>
          </p:nvPr>
        </p:nvSpPr>
        <p:spPr/>
        <p:txBody>
          <a:bodyPr>
            <a:normAutofit fontScale="90000"/>
          </a:bodyPr>
          <a:lstStyle/>
          <a:p>
            <a:r>
              <a:rPr lang="ja-JP" altLang="en-US" sz="1600" dirty="0"/>
              <a:t>各要素技術の成果・課題：</a:t>
            </a:r>
            <a:r>
              <a:rPr kumimoji="1" lang="ja-JP" altLang="en-US" sz="1600" b="1" dirty="0"/>
              <a:t>設計戦略と要素技術開発 </a:t>
            </a:r>
            <a:br>
              <a:rPr kumimoji="1" lang="en-US" altLang="ja-JP" sz="1600" dirty="0"/>
            </a:br>
            <a:r>
              <a:rPr kumimoji="1" lang="ja-JP" altLang="en-US" sz="2700" dirty="0"/>
              <a:t>各要素技術開発の成果・課題一覧</a:t>
            </a:r>
          </a:p>
        </p:txBody>
      </p:sp>
      <p:sp>
        <p:nvSpPr>
          <p:cNvPr id="3" name="スライド番号プレースホルダー 2">
            <a:extLst>
              <a:ext uri="{FF2B5EF4-FFF2-40B4-BE49-F238E27FC236}">
                <a16:creationId xmlns:a16="http://schemas.microsoft.com/office/drawing/2014/main" id="{47EA1FBA-3EBA-41A3-862C-F2C27B41391B}"/>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graphicFrame>
        <p:nvGraphicFramePr>
          <p:cNvPr id="5" name="表 4">
            <a:extLst>
              <a:ext uri="{FF2B5EF4-FFF2-40B4-BE49-F238E27FC236}">
                <a16:creationId xmlns:a16="http://schemas.microsoft.com/office/drawing/2014/main" id="{D4417F76-5A7E-4CD1-B5D1-FC943CF75734}"/>
              </a:ext>
            </a:extLst>
          </p:cNvPr>
          <p:cNvGraphicFramePr>
            <a:graphicFrameLocks noGrp="1"/>
          </p:cNvGraphicFramePr>
          <p:nvPr>
            <p:extLst>
              <p:ext uri="{D42A27DB-BD31-4B8C-83A1-F6EECF244321}">
                <p14:modId xmlns:p14="http://schemas.microsoft.com/office/powerpoint/2010/main" val="113399636"/>
              </p:ext>
            </p:extLst>
          </p:nvPr>
        </p:nvGraphicFramePr>
        <p:xfrm>
          <a:off x="997376" y="1072842"/>
          <a:ext cx="9832315" cy="5243674"/>
        </p:xfrm>
        <a:graphic>
          <a:graphicData uri="http://schemas.openxmlformats.org/drawingml/2006/table">
            <a:tbl>
              <a:tblPr firstRow="1" bandRow="1"/>
              <a:tblGrid>
                <a:gridCol w="1484249">
                  <a:extLst>
                    <a:ext uri="{9D8B030D-6E8A-4147-A177-3AD203B41FA5}">
                      <a16:colId xmlns:a16="http://schemas.microsoft.com/office/drawing/2014/main" val="4199550302"/>
                    </a:ext>
                  </a:extLst>
                </a:gridCol>
                <a:gridCol w="1510120">
                  <a:extLst>
                    <a:ext uri="{9D8B030D-6E8A-4147-A177-3AD203B41FA5}">
                      <a16:colId xmlns:a16="http://schemas.microsoft.com/office/drawing/2014/main" val="153761606"/>
                    </a:ext>
                  </a:extLst>
                </a:gridCol>
                <a:gridCol w="4948471">
                  <a:extLst>
                    <a:ext uri="{9D8B030D-6E8A-4147-A177-3AD203B41FA5}">
                      <a16:colId xmlns:a16="http://schemas.microsoft.com/office/drawing/2014/main" val="3657235250"/>
                    </a:ext>
                  </a:extLst>
                </a:gridCol>
                <a:gridCol w="667832">
                  <a:extLst>
                    <a:ext uri="{9D8B030D-6E8A-4147-A177-3AD203B41FA5}">
                      <a16:colId xmlns:a16="http://schemas.microsoft.com/office/drawing/2014/main" val="1762705530"/>
                    </a:ext>
                  </a:extLst>
                </a:gridCol>
                <a:gridCol w="1221643">
                  <a:extLst>
                    <a:ext uri="{9D8B030D-6E8A-4147-A177-3AD203B41FA5}">
                      <a16:colId xmlns:a16="http://schemas.microsoft.com/office/drawing/2014/main" val="3544288377"/>
                    </a:ext>
                  </a:extLst>
                </a:gridCol>
              </a:tblGrid>
              <a:tr h="468474">
                <a:tc>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r>
                        <a:rPr kumimoji="1" lang="ja-JP" altLang="en-US" sz="1050" dirty="0"/>
                        <a:t>要素技術（</a:t>
                      </a:r>
                      <a:r>
                        <a:rPr kumimoji="1" lang="en-US" altLang="ja-JP" sz="1050" dirty="0"/>
                        <a:t>p18</a:t>
                      </a:r>
                      <a:r>
                        <a:rPr kumimoji="1" lang="ja-JP" altLang="en-US" sz="1050" dirty="0"/>
                        <a: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項目（</a:t>
                      </a:r>
                      <a:r>
                        <a:rPr kumimoji="1" lang="en-US" altLang="ja-JP" sz="1050" b="1" dirty="0">
                          <a:solidFill>
                            <a:schemeClr val="bg1"/>
                          </a:solidFill>
                        </a:rPr>
                        <a:t>p18</a:t>
                      </a:r>
                      <a:r>
                        <a:rPr kumimoji="1" lang="ja-JP" altLang="en-US" sz="1050" b="1" dirty="0">
                          <a:solidFill>
                            <a:schemeClr val="bg1"/>
                          </a:solidFill>
                        </a:rPr>
                        <a: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タスク</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到達度</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参照先</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extLst>
                  <a:ext uri="{0D108BD9-81ED-4DB2-BD59-A6C34878D82A}">
                    <a16:rowId xmlns:a16="http://schemas.microsoft.com/office/drawing/2014/main" val="3968834794"/>
                  </a:ext>
                </a:extLst>
              </a:tr>
              <a:tr h="319108">
                <a:tc rowSpan="3">
                  <a:txBody>
                    <a:bodyPr/>
                    <a:lstStyle>
                      <a:lvl1pPr marL="0" algn="l" defTabSz="914400" rtl="0" eaLnBrk="1" latinLnBrk="0" hangingPunct="1">
                        <a:defRPr kumimoji="1" sz="1800" kern="1200">
                          <a:solidFill>
                            <a:schemeClr val="dk1"/>
                          </a:solidFill>
                          <a:latin typeface="Arial"/>
                          <a:ea typeface="Meiryo UI"/>
                        </a:defRPr>
                      </a:lvl1pPr>
                      <a:lvl2pPr marL="457200" algn="l" defTabSz="914400" rtl="0" eaLnBrk="1" latinLnBrk="0" hangingPunct="1">
                        <a:defRPr kumimoji="1" sz="1800" kern="1200">
                          <a:solidFill>
                            <a:schemeClr val="dk1"/>
                          </a:solidFill>
                          <a:latin typeface="Arial"/>
                          <a:ea typeface="Meiryo UI"/>
                        </a:defRPr>
                      </a:lvl2pPr>
                      <a:lvl3pPr marL="914400" algn="l" defTabSz="914400" rtl="0" eaLnBrk="1" latinLnBrk="0" hangingPunct="1">
                        <a:defRPr kumimoji="1" sz="1800" kern="1200">
                          <a:solidFill>
                            <a:schemeClr val="dk1"/>
                          </a:solidFill>
                          <a:latin typeface="Arial"/>
                          <a:ea typeface="Meiryo UI"/>
                        </a:defRPr>
                      </a:lvl3pPr>
                      <a:lvl4pPr marL="1371600" algn="l" defTabSz="914400" rtl="0" eaLnBrk="1" latinLnBrk="0" hangingPunct="1">
                        <a:defRPr kumimoji="1" sz="1800" kern="1200">
                          <a:solidFill>
                            <a:schemeClr val="dk1"/>
                          </a:solidFill>
                          <a:latin typeface="Arial"/>
                          <a:ea typeface="Meiryo UI"/>
                        </a:defRPr>
                      </a:lvl4pPr>
                      <a:lvl5pPr marL="1828800" algn="l" defTabSz="914400" rtl="0" eaLnBrk="1" latinLnBrk="0" hangingPunct="1">
                        <a:defRPr kumimoji="1" sz="1800" kern="1200">
                          <a:solidFill>
                            <a:schemeClr val="dk1"/>
                          </a:solidFill>
                          <a:latin typeface="Arial"/>
                          <a:ea typeface="Meiryo UI"/>
                        </a:defRPr>
                      </a:lvl5pPr>
                      <a:lvl6pPr marL="2286000" algn="l" defTabSz="914400" rtl="0" eaLnBrk="1" latinLnBrk="0" hangingPunct="1">
                        <a:defRPr kumimoji="1" sz="1800" kern="1200">
                          <a:solidFill>
                            <a:schemeClr val="dk1"/>
                          </a:solidFill>
                          <a:latin typeface="Arial"/>
                          <a:ea typeface="Meiryo UI"/>
                        </a:defRPr>
                      </a:lvl6pPr>
                      <a:lvl7pPr marL="2743200" algn="l" defTabSz="914400" rtl="0" eaLnBrk="1" latinLnBrk="0" hangingPunct="1">
                        <a:defRPr kumimoji="1" sz="1800" kern="1200">
                          <a:solidFill>
                            <a:schemeClr val="dk1"/>
                          </a:solidFill>
                          <a:latin typeface="Arial"/>
                          <a:ea typeface="Meiryo UI"/>
                        </a:defRPr>
                      </a:lvl7pPr>
                      <a:lvl8pPr marL="3200400" algn="l" defTabSz="914400" rtl="0" eaLnBrk="1" latinLnBrk="0" hangingPunct="1">
                        <a:defRPr kumimoji="1" sz="1800" kern="1200">
                          <a:solidFill>
                            <a:schemeClr val="dk1"/>
                          </a:solidFill>
                          <a:latin typeface="Arial"/>
                          <a:ea typeface="Meiryo UI"/>
                        </a:defRPr>
                      </a:lvl8pPr>
                      <a:lvl9pPr marL="3657600" algn="l" defTabSz="914400" rtl="0" eaLnBrk="1" latinLnBrk="0" hangingPunct="1">
                        <a:defRPr kumimoji="1" sz="1800" kern="1200">
                          <a:solidFill>
                            <a:schemeClr val="dk1"/>
                          </a:solidFill>
                          <a:latin typeface="Arial"/>
                          <a:ea typeface="Meiryo UI"/>
                        </a:defRPr>
                      </a:lvl9pPr>
                    </a:lstStyle>
                    <a:p>
                      <a:r>
                        <a:rPr kumimoji="1" lang="en-US" altLang="ja-JP" sz="1200" dirty="0"/>
                        <a:t>A. </a:t>
                      </a:r>
                    </a:p>
                    <a:p>
                      <a:r>
                        <a:rPr kumimoji="1" lang="ja-JP" altLang="en-US" sz="1200" dirty="0"/>
                        <a:t>設計・探索</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r>
                        <a:rPr kumimoji="1" lang="en-US" altLang="ja-JP" sz="1000" dirty="0"/>
                        <a:t>A1. </a:t>
                      </a:r>
                      <a:r>
                        <a:rPr kumimoji="1" lang="ja-JP" altLang="en-US" sz="1000" dirty="0"/>
                        <a:t>側鎖最適化</a:t>
                      </a:r>
                      <a:endParaRPr kumimoji="1" lang="en-US" altLang="ja-JP" sz="10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b="0" dirty="0"/>
                        <a:t>Rosetta</a:t>
                      </a:r>
                      <a:r>
                        <a:rPr kumimoji="1" lang="ja-JP" altLang="en-US" sz="1000" b="0" dirty="0"/>
                        <a:t>エネルギー関数に基づく側鎖改変のキャッチアップ</a:t>
                      </a:r>
                      <a:endParaRPr kumimoji="1" lang="en-US" altLang="ja-JP" sz="1000" b="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〇</a:t>
                      </a:r>
                      <a:endParaRPr kumimoji="1" lang="en-US" altLang="ja-JP" sz="12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kumimoji="1" lang="en-US" altLang="ja-JP" sz="1000" dirty="0"/>
                        <a: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1548618"/>
                  </a:ext>
                </a:extLst>
              </a:tr>
              <a:tr h="361612">
                <a:tc vMerge="1">
                  <a:txBody>
                    <a:bodyPr/>
                    <a:lstStyle/>
                    <a:p>
                      <a:endParaRPr kumimoji="1" lang="ja-JP" altLang="en-US"/>
                    </a:p>
                  </a:txBody>
                  <a:tcPr>
                    <a:lnT w="12700" cap="flat" cmpd="sng" algn="ctr">
                      <a:solidFill>
                        <a:srgbClr val="000000"/>
                      </a:solidFill>
                      <a:prstDash val="solid"/>
                      <a:round/>
                      <a:headEnd type="none" w="med" len="med"/>
                      <a:tailEnd type="none" w="med" len="med"/>
                    </a:lnT>
                  </a:tcPr>
                </a:tc>
                <a:tc vMerge="1">
                  <a:txBody>
                    <a:bodyPr/>
                    <a:lstStyle/>
                    <a:p>
                      <a:endParaRPr kumimoji="1" lang="en-US" altLang="ja-JP" sz="7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1000" b="0" dirty="0"/>
                        <a:t>指定改変率の中から評価値の高い候補の探索手法の開発</a:t>
                      </a:r>
                      <a:endParaRPr kumimoji="1" lang="ja-JP" altLang="en-US" sz="2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a:t>〇</a:t>
                      </a:r>
                      <a:endParaRPr kumimoji="1" lang="ja-JP" altLang="en-U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kumimoji="1" lang="en-US" altLang="ja-JP" sz="1000" dirty="0"/>
                        <a:t>-</a:t>
                      </a:r>
                      <a:endParaRPr kumimoji="1" lang="ja-JP" altLang="en-US" sz="10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7577858"/>
                  </a:ext>
                </a:extLst>
              </a:tr>
              <a:tr h="375920">
                <a:tc vMerge="1">
                  <a:txBody>
                    <a:bodyPr/>
                    <a:lstStyle/>
                    <a:p>
                      <a:endParaRPr kumimoji="1" lang="ja-JP" altLang="en-US"/>
                    </a:p>
                  </a:txBody>
                  <a:tcPr/>
                </a:tc>
                <a:tc>
                  <a:txBody>
                    <a:bodyPr/>
                    <a:lstStyle/>
                    <a:p>
                      <a:r>
                        <a:rPr kumimoji="1" lang="en-US" altLang="ja-JP" sz="1000" dirty="0"/>
                        <a:t>A2. </a:t>
                      </a:r>
                      <a:r>
                        <a:rPr kumimoji="1" lang="ja-JP" altLang="en-US" sz="1000" dirty="0"/>
                        <a:t>足場の設計・選択</a:t>
                      </a:r>
                      <a:endParaRPr kumimoji="1" lang="en-US" altLang="ja-JP" sz="10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1000" b="0" dirty="0"/>
                        <a:t>主鎖構造の選定（設計はなし）、機能部位の埋め込み</a:t>
                      </a:r>
                      <a:endParaRPr kumimoji="1" lang="ja-JP" altLang="en-US" sz="2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200" dirty="0"/>
                        <a:t>×</a:t>
                      </a:r>
                      <a:endParaRPr kumimoji="1" lang="ja-JP" alt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kumimoji="1" lang="en-US" altLang="ja-JP" sz="1000" dirty="0"/>
                        <a:t>-</a:t>
                      </a:r>
                      <a:endParaRPr kumimoji="1" lang="ja-JP" altLang="en-US" sz="10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0688345"/>
                  </a:ext>
                </a:extLst>
              </a:tr>
              <a:tr h="149290">
                <a:tc rowSpan="5">
                  <a:txBody>
                    <a:bodyPr/>
                    <a:lstStyle/>
                    <a:p>
                      <a:r>
                        <a:rPr kumimoji="1" lang="en-US" altLang="ja-JP" sz="1200" dirty="0"/>
                        <a:t>B, C</a:t>
                      </a:r>
                    </a:p>
                    <a:p>
                      <a:r>
                        <a:rPr kumimoji="1" lang="ja-JP" altLang="en-US" sz="1200" dirty="0"/>
                        <a:t>機能性の机上評価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r>
                        <a:rPr lang="ja-JP" altLang="en-US" sz="1000" dirty="0"/>
                        <a:t>データに基づく評価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b="1" dirty="0">
                          <a:solidFill>
                            <a:srgbClr val="FF0000"/>
                          </a:solidFill>
                        </a:rPr>
                        <a:t>構造</a:t>
                      </a:r>
                      <a:r>
                        <a:rPr lang="en-US" altLang="ja-JP" sz="1000" b="1" dirty="0">
                          <a:solidFill>
                            <a:srgbClr val="FF0000"/>
                          </a:solidFill>
                        </a:rPr>
                        <a:t>DB</a:t>
                      </a:r>
                      <a:r>
                        <a:rPr lang="ja-JP" altLang="en-US" sz="1000" b="1" dirty="0">
                          <a:solidFill>
                            <a:srgbClr val="FF0000"/>
                          </a:solidFill>
                        </a:rPr>
                        <a:t>からの特徴抽出</a:t>
                      </a:r>
                    </a:p>
                    <a:p>
                      <a:pPr algn="l"/>
                      <a:endParaRPr lang="ja-JP" altLang="en-US" sz="1000" b="0" dirty="0"/>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t>△</a:t>
                      </a:r>
                      <a:endParaRPr lang="en-US" altLang="ja-JP" sz="12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ja-JP" sz="1000" dirty="0"/>
                        <a:t>p.14</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9799583"/>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vMerge="1">
                  <a:txBody>
                    <a:bodyPr/>
                    <a:lstStyle/>
                    <a:p>
                      <a:endParaRPr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b="1" dirty="0">
                          <a:solidFill>
                            <a:srgbClr val="FF0000"/>
                          </a:solidFill>
                        </a:rPr>
                        <a:t>Wet</a:t>
                      </a:r>
                      <a:r>
                        <a:rPr lang="ja-JP" altLang="en-US" sz="1000" b="1" dirty="0">
                          <a:solidFill>
                            <a:srgbClr val="FF0000"/>
                          </a:solidFill>
                        </a:rPr>
                        <a:t>実験データからの特徴抽出</a:t>
                      </a:r>
                    </a:p>
                    <a:p>
                      <a:pPr algn="l"/>
                      <a:endParaRPr lang="ja-JP" altLang="en-US" sz="1000" b="0" dirty="0"/>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b="0" dirty="0"/>
                        <a:t>△</a:t>
                      </a:r>
                      <a:endParaRPr lang="en-US" altLang="ja-JP" sz="12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ja-JP" sz="1000" b="0" dirty="0"/>
                        <a:t>p.15</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2777357"/>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3">
                  <a:txBody>
                    <a:bodyPr/>
                    <a:lstStyle/>
                    <a:p>
                      <a:r>
                        <a:rPr lang="ja-JP" altLang="en-US" sz="1000" dirty="0"/>
                        <a:t>分子シミュレーションに基づく評価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1000" b="1" dirty="0">
                          <a:solidFill>
                            <a:srgbClr val="FF0000"/>
                          </a:solidFill>
                        </a:rPr>
                        <a:t>ドッキング計算による基質との結合様式・親和性の予測</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b="0" dirty="0"/>
                        <a:t>△</a:t>
                      </a:r>
                      <a:endParaRPr lang="en-US" altLang="ja-JP" sz="12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ja-JP" sz="1000" b="0" dirty="0"/>
                        <a:t>p.16</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2348914"/>
                  </a:ext>
                </a:extLst>
              </a:tr>
              <a:tr h="335280">
                <a:tc vMerge="1">
                  <a:txBody>
                    <a:bodyPr/>
                    <a:lstStyle/>
                    <a:p>
                      <a:endParaRPr kumimoji="1" lang="ja-JP" altLang="en-US"/>
                    </a:p>
                  </a:txBody>
                  <a:tcPr/>
                </a:tc>
                <a:tc vMerge="1">
                  <a:txBody>
                    <a:bodyPr/>
                    <a:lstStyle/>
                    <a:p>
                      <a:endParaRPr kumimoji="1" lang="ja-JP" altLang="en-US"/>
                    </a:p>
                  </a:txBody>
                  <a:tcPr/>
                </a:tc>
                <a:tc>
                  <a:txBody>
                    <a:bodyPr/>
                    <a:lstStyle/>
                    <a:p>
                      <a:pPr algn="l"/>
                      <a:r>
                        <a:rPr lang="en-US" altLang="ja-JP" sz="1000" b="1" dirty="0">
                          <a:solidFill>
                            <a:srgbClr val="FF0000"/>
                          </a:solidFill>
                        </a:rPr>
                        <a:t>MD</a:t>
                      </a:r>
                      <a:r>
                        <a:rPr lang="ja-JP" altLang="en-US" sz="1000" b="1" dirty="0">
                          <a:solidFill>
                            <a:srgbClr val="FF0000"/>
                          </a:solidFill>
                        </a:rPr>
                        <a:t>（分子動力学）計算による基質との結合様式・親和性の予測、構造安定性の予測</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b="0" dirty="0"/>
                        <a:t>△</a:t>
                      </a:r>
                      <a:endParaRPr lang="en-US" altLang="ja-JP" sz="12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ja-JP" sz="1000" b="0" dirty="0"/>
                        <a:t>p.16</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9152492"/>
                  </a:ext>
                </a:extLst>
              </a:tr>
              <a:tr h="335280">
                <a:tc vMerge="1">
                  <a:txBody>
                    <a:bodyPr/>
                    <a:lstStyle/>
                    <a:p>
                      <a:endParaRPr kumimoji="1"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深層学習による結合スコアの予測</a:t>
                      </a:r>
                      <a:endParaRPr kumimoji="1" lang="en-US" altLang="ja-JP" sz="1000" dirty="0"/>
                    </a:p>
                    <a:p>
                      <a:pPr algn="l"/>
                      <a:endParaRPr lang="ja-JP" altLang="en-US" sz="1000" b="0" dirty="0"/>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b="0" dirty="0"/>
                        <a:t>△</a:t>
                      </a:r>
                      <a:endParaRPr lang="en-US" altLang="ja-JP" sz="12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ja-JP" sz="1000" b="0" dirty="0"/>
                        <a:t>-</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0431952"/>
                  </a:ext>
                </a:extLst>
              </a:tr>
              <a:tr h="0">
                <a:tc rowSpan="7">
                  <a:txBody>
                    <a:bodyPr/>
                    <a:lstStyle/>
                    <a:p>
                      <a:r>
                        <a:rPr kumimoji="1" lang="en-US" altLang="ja-JP" sz="1200" dirty="0"/>
                        <a:t>D.</a:t>
                      </a:r>
                    </a:p>
                    <a:p>
                      <a:r>
                        <a:rPr kumimoji="1" lang="en-US" altLang="ja-JP" sz="1200" dirty="0"/>
                        <a:t>Wet</a:t>
                      </a:r>
                      <a:r>
                        <a:rPr kumimoji="1" lang="ja-JP" altLang="en-US" sz="1200" dirty="0"/>
                        <a:t>実験による評価</a:t>
                      </a:r>
                      <a:endParaRPr kumimoji="1" lang="en-US" altLang="ja-JP" sz="12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TlToBr w="12700" cmpd="sng">
                      <a:noFill/>
                      <a:prstDash val="solid"/>
                    </a:lnTlToBr>
                    <a:lnBlToTr w="12700" cmpd="sng">
                      <a:noFill/>
                      <a:prstDash val="solid"/>
                    </a:lnBlToTr>
                    <a:solidFill>
                      <a:schemeClr val="bg1"/>
                    </a:solidFill>
                  </a:tcPr>
                </a:tc>
                <a:tc rowSpan="5">
                  <a:txBody>
                    <a:bodyPr/>
                    <a:lstStyle/>
                    <a:p>
                      <a:r>
                        <a:rPr kumimoji="1" lang="ja-JP" altLang="en-US" sz="1000" dirty="0"/>
                        <a:t>タンパク質候補配列の発現系構築</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1000" b="1" dirty="0">
                          <a:solidFill>
                            <a:srgbClr val="FF0000"/>
                          </a:solidFill>
                        </a:rPr>
                        <a:t>目的タンパク質配列設計</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〇</a:t>
                      </a:r>
                      <a:endParaRPr kumimoji="1" lang="en-US" altLang="ja-JP" sz="12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kumimoji="1" lang="en-US" altLang="ja-JP" sz="1000" dirty="0"/>
                        <a:t>p.17</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9070609"/>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1000" b="0" dirty="0"/>
                        <a:t>ユニバーサルカセット設計</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〇</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kumimoji="1" lang="en-US" altLang="ja-JP" sz="1000" dirty="0"/>
                        <a:t>-</a:t>
                      </a:r>
                      <a:endParaRPr kumimoji="1" lang="ja-JP" altLang="en-US" sz="10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746396"/>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1000" b="0" dirty="0"/>
                        <a:t>発現ベクター構築（コムギ胚芽無細胞タンパク質合成用）</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〇</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kumimoji="1" lang="en-US" altLang="ja-JP" sz="1000" dirty="0"/>
                        <a:t>-</a:t>
                      </a:r>
                      <a:endParaRPr kumimoji="1" lang="ja-JP" altLang="en-US" sz="10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4253770"/>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1000" b="0" dirty="0"/>
                        <a:t>コムギ胚芽無細胞タンパク質合成系での発現・タンパク質精製</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〇</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kumimoji="1" lang="en-US" altLang="ja-JP" sz="1000" dirty="0"/>
                        <a:t>-</a:t>
                      </a:r>
                      <a:endParaRPr kumimoji="1" lang="ja-JP" altLang="en-US" sz="10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8326894"/>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1000" b="0" dirty="0"/>
                        <a:t>大腸菌・メタノール資化酵母発現系での発現</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kumimoji="1" lang="en-US" altLang="ja-JP" sz="1000" dirty="0"/>
                        <a:t>-</a:t>
                      </a:r>
                      <a:endParaRPr kumimoji="1" lang="ja-JP" altLang="en-US" sz="10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312522"/>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lToBr w="12700" cmpd="sng">
                      <a:noFill/>
                      <a:prstDash val="solid"/>
                    </a:lnTlToBr>
                    <a:lnBlToTr w="12700" cmpd="sng">
                      <a:noFill/>
                      <a:prstDash val="solid"/>
                    </a:lnBlToTr>
                    <a:solidFill>
                      <a:srgbClr val="FFFFFF"/>
                    </a:solidFill>
                  </a:tcPr>
                </a:tc>
                <a:tc rowSpan="2">
                  <a:txBody>
                    <a:bodyPr/>
                    <a:lstStyle/>
                    <a:p>
                      <a:r>
                        <a:rPr kumimoji="1" lang="ja-JP" altLang="en-US" sz="1000" dirty="0"/>
                        <a:t>セルロース結合性の評価系構築</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1000" b="1" dirty="0">
                          <a:solidFill>
                            <a:srgbClr val="FF0000"/>
                          </a:solidFill>
                        </a:rPr>
                        <a:t>セルロース</a:t>
                      </a:r>
                      <a:r>
                        <a:rPr lang="en-US" altLang="ja-JP" sz="1000" b="1" dirty="0">
                          <a:solidFill>
                            <a:srgbClr val="FF0000"/>
                          </a:solidFill>
                        </a:rPr>
                        <a:t>TLC</a:t>
                      </a:r>
                      <a:r>
                        <a:rPr lang="ja-JP" altLang="en-US" sz="1000" b="1" dirty="0">
                          <a:solidFill>
                            <a:srgbClr val="FF0000"/>
                          </a:solidFill>
                        </a:rPr>
                        <a:t>プレートによる方法</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kumimoji="1" lang="en-US" altLang="ja-JP" sz="1000" dirty="0"/>
                        <a:t>p.17</a:t>
                      </a:r>
                      <a:endParaRPr kumimoji="1" lang="ja-JP" altLang="en-US" sz="10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4147276"/>
                  </a:ext>
                </a:extLst>
              </a:tr>
              <a:tr h="0">
                <a:tc vMerge="1">
                  <a:txBody>
                    <a:bodyPr/>
                    <a:lstStyle/>
                    <a:p>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TlToBr w="12700" cmpd="sng">
                      <a:noFill/>
                      <a:prstDash val="solid"/>
                    </a:lnTlToBr>
                    <a:lnBlToTr w="12700" cmpd="sng">
                      <a:noFill/>
                      <a:prstDash val="solid"/>
                    </a:lnBlToTr>
                    <a:solidFill>
                      <a:srgbClr val="FFFFFF"/>
                    </a:solidFill>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1000" b="1" dirty="0">
                          <a:solidFill>
                            <a:srgbClr val="FF0000"/>
                          </a:solidFill>
                        </a:rPr>
                        <a:t>結晶性セルロースに対するタンパク質の結合率を評価する方法</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a:t>
                      </a:r>
                      <a:endParaRPr kumimoji="1" lang="en-US" altLang="ja-JP" sz="12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kumimoji="1" lang="en-US" altLang="ja-JP" sz="1000" dirty="0"/>
                        <a:t>p.18</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9873172"/>
                  </a:ext>
                </a:extLst>
              </a:tr>
            </a:tbl>
          </a:graphicData>
        </a:graphic>
      </p:graphicFrame>
      <p:sp>
        <p:nvSpPr>
          <p:cNvPr id="4" name="テキスト ボックス 3">
            <a:extLst>
              <a:ext uri="{FF2B5EF4-FFF2-40B4-BE49-F238E27FC236}">
                <a16:creationId xmlns:a16="http://schemas.microsoft.com/office/drawing/2014/main" id="{550BA62A-535B-463F-B851-8735441B3176}"/>
              </a:ext>
            </a:extLst>
          </p:cNvPr>
          <p:cNvSpPr txBox="1"/>
          <p:nvPr/>
        </p:nvSpPr>
        <p:spPr>
          <a:xfrm>
            <a:off x="594992" y="781176"/>
            <a:ext cx="2868093" cy="307777"/>
          </a:xfrm>
          <a:prstGeom prst="rect">
            <a:avLst/>
          </a:prstGeom>
          <a:noFill/>
        </p:spPr>
        <p:txBody>
          <a:bodyPr wrap="none" rtlCol="0">
            <a:spAutoFit/>
          </a:bodyPr>
          <a:lstStyle/>
          <a:p>
            <a:r>
              <a:rPr kumimoji="1" lang="ja-JP" altLang="en-US" sz="1400" dirty="0"/>
              <a:t>赤文字で示した箇所に絞ってご報告。</a:t>
            </a:r>
          </a:p>
        </p:txBody>
      </p:sp>
      <p:sp>
        <p:nvSpPr>
          <p:cNvPr id="6" name="テキスト ボックス 5">
            <a:extLst>
              <a:ext uri="{FF2B5EF4-FFF2-40B4-BE49-F238E27FC236}">
                <a16:creationId xmlns:a16="http://schemas.microsoft.com/office/drawing/2014/main" id="{32C95F0B-49ED-4335-B7DF-2C62458F0C5E}"/>
              </a:ext>
            </a:extLst>
          </p:cNvPr>
          <p:cNvSpPr txBox="1"/>
          <p:nvPr/>
        </p:nvSpPr>
        <p:spPr>
          <a:xfrm>
            <a:off x="6217117" y="773121"/>
            <a:ext cx="4684296" cy="307777"/>
          </a:xfrm>
          <a:prstGeom prst="rect">
            <a:avLst/>
          </a:prstGeom>
          <a:noFill/>
        </p:spPr>
        <p:txBody>
          <a:bodyPr wrap="none" rtlCol="0">
            <a:spAutoFit/>
          </a:bodyPr>
          <a:lstStyle/>
          <a:p>
            <a:r>
              <a:rPr kumimoji="1" lang="ja-JP" altLang="en-US" sz="1400" dirty="0"/>
              <a:t>〇：期待した結果が得られた、△：課題を残した、</a:t>
            </a:r>
            <a:r>
              <a:rPr kumimoji="1" lang="en-US" altLang="ja-JP" sz="1400" dirty="0"/>
              <a:t>×</a:t>
            </a:r>
            <a:r>
              <a:rPr kumimoji="1" lang="ja-JP" altLang="en-US" sz="1400" dirty="0"/>
              <a:t>：未着手</a:t>
            </a:r>
          </a:p>
        </p:txBody>
      </p:sp>
      <p:sp>
        <p:nvSpPr>
          <p:cNvPr id="8" name="テキスト ボックス 7">
            <a:extLst>
              <a:ext uri="{FF2B5EF4-FFF2-40B4-BE49-F238E27FC236}">
                <a16:creationId xmlns:a16="http://schemas.microsoft.com/office/drawing/2014/main" id="{CE87167E-105F-4836-B65F-668E97C25CA9}"/>
              </a:ext>
            </a:extLst>
          </p:cNvPr>
          <p:cNvSpPr txBox="1"/>
          <p:nvPr/>
        </p:nvSpPr>
        <p:spPr>
          <a:xfrm>
            <a:off x="9693154" y="365564"/>
            <a:ext cx="2173993" cy="307777"/>
          </a:xfrm>
          <a:prstGeom prst="rect">
            <a:avLst/>
          </a:prstGeom>
          <a:noFill/>
        </p:spPr>
        <p:txBody>
          <a:bodyPr wrap="none" rtlCol="0">
            <a:spAutoFit/>
          </a:bodyPr>
          <a:lstStyle/>
          <a:p>
            <a:r>
              <a:rPr kumimoji="1" lang="ja-JP" altLang="en-US" sz="1400" b="1" dirty="0">
                <a:solidFill>
                  <a:schemeClr val="bg1"/>
                </a:solidFill>
              </a:rPr>
              <a:t>詳細は付録</a:t>
            </a:r>
            <a:r>
              <a:rPr kumimoji="1" lang="en-US" altLang="ja-JP" sz="1400" b="1" dirty="0">
                <a:solidFill>
                  <a:schemeClr val="bg1"/>
                </a:solidFill>
              </a:rPr>
              <a:t>p33, 34</a:t>
            </a:r>
            <a:r>
              <a:rPr kumimoji="1" lang="ja-JP" altLang="en-US" sz="1400" b="1" dirty="0">
                <a:solidFill>
                  <a:schemeClr val="bg1"/>
                </a:solidFill>
              </a:rPr>
              <a:t>を参照</a:t>
            </a:r>
          </a:p>
        </p:txBody>
      </p:sp>
    </p:spTree>
    <p:extLst>
      <p:ext uri="{BB962C8B-B14F-4D97-AF65-F5344CB8AC3E}">
        <p14:creationId xmlns:p14="http://schemas.microsoft.com/office/powerpoint/2010/main" val="1834455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楕円 6">
            <a:extLst>
              <a:ext uri="{FF2B5EF4-FFF2-40B4-BE49-F238E27FC236}">
                <a16:creationId xmlns:a16="http://schemas.microsoft.com/office/drawing/2014/main" id="{09CEF82B-B8FD-435F-B6F3-63E5B50729D3}"/>
              </a:ext>
            </a:extLst>
          </p:cNvPr>
          <p:cNvSpPr/>
          <p:nvPr/>
        </p:nvSpPr>
        <p:spPr>
          <a:xfrm>
            <a:off x="6439526" y="2725698"/>
            <a:ext cx="1800000" cy="1800000"/>
          </a:xfrm>
          <a:prstGeom prst="ellipse">
            <a:avLst/>
          </a:prstGeom>
          <a:gradFill flip="none" rotWithShape="1">
            <a:gsLst>
              <a:gs pos="0">
                <a:schemeClr val="accent6">
                  <a:lumMod val="5000"/>
                  <a:lumOff val="95000"/>
                  <a:alpha val="10000"/>
                </a:schemeClr>
              </a:gs>
              <a:gs pos="71000">
                <a:schemeClr val="accent6">
                  <a:lumMod val="45000"/>
                  <a:lumOff val="55000"/>
                  <a:alpha val="40000"/>
                </a:schemeClr>
              </a:gs>
              <a:gs pos="100000">
                <a:schemeClr val="accent6">
                  <a:lumMod val="60000"/>
                  <a:lumOff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lang="en-US" altLang="ja-JP" dirty="0"/>
            </a:br>
            <a:r>
              <a:rPr lang="en-US" altLang="ja-JP" sz="2700" dirty="0"/>
              <a:t>B/C.</a:t>
            </a:r>
            <a:r>
              <a:rPr lang="ja-JP" altLang="en-US" sz="2700" dirty="0"/>
              <a:t> 機能性の机上評価、</a:t>
            </a:r>
            <a:r>
              <a:rPr lang="en-US" altLang="ja-JP" sz="2700" dirty="0"/>
              <a:t>DB</a:t>
            </a:r>
            <a:r>
              <a:rPr lang="ja-JP" altLang="en-US" sz="2700" dirty="0"/>
              <a:t>データの特徴抽出</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 name="テキスト プレースホルダー 3">
            <a:extLst>
              <a:ext uri="{FF2B5EF4-FFF2-40B4-BE49-F238E27FC236}">
                <a16:creationId xmlns:a16="http://schemas.microsoft.com/office/drawing/2014/main" id="{F062A93C-A2E1-49DB-A6FB-D63D66CFF40C}"/>
              </a:ext>
            </a:extLst>
          </p:cNvPr>
          <p:cNvSpPr>
            <a:spLocks noGrp="1"/>
          </p:cNvSpPr>
          <p:nvPr>
            <p:ph type="body" sz="quarter" idx="11"/>
          </p:nvPr>
        </p:nvSpPr>
        <p:spPr>
          <a:xfrm>
            <a:off x="407952" y="1025866"/>
            <a:ext cx="11341887" cy="424732"/>
          </a:xfrm>
        </p:spPr>
        <p:txBody>
          <a:bodyPr/>
          <a:lstStyle/>
          <a:p>
            <a:r>
              <a:rPr lang="ja-JP" altLang="en-US" sz="2400" dirty="0"/>
              <a:t>パブリック</a:t>
            </a:r>
            <a:r>
              <a:rPr lang="en-US" altLang="ja-JP" sz="2400" dirty="0"/>
              <a:t>DB</a:t>
            </a:r>
            <a:r>
              <a:rPr lang="ja-JP" altLang="en-US" sz="2400" dirty="0"/>
              <a:t>の立体構造データから、セルラーゼ</a:t>
            </a:r>
            <a:r>
              <a:rPr lang="en-US" altLang="ja-JP" sz="2400" dirty="0"/>
              <a:t>*</a:t>
            </a:r>
            <a:r>
              <a:rPr lang="ja-JP" altLang="en-US" sz="2400" dirty="0"/>
              <a:t>の本質的な特徴を抽出した。</a:t>
            </a:r>
          </a:p>
        </p:txBody>
      </p:sp>
      <p:sp>
        <p:nvSpPr>
          <p:cNvPr id="8" name="矢印: 右 7">
            <a:extLst>
              <a:ext uri="{FF2B5EF4-FFF2-40B4-BE49-F238E27FC236}">
                <a16:creationId xmlns:a16="http://schemas.microsoft.com/office/drawing/2014/main" id="{504AA0F0-995C-4F31-A5B4-798F5A651B90}"/>
              </a:ext>
            </a:extLst>
          </p:cNvPr>
          <p:cNvSpPr/>
          <p:nvPr/>
        </p:nvSpPr>
        <p:spPr>
          <a:xfrm>
            <a:off x="2932856" y="4089167"/>
            <a:ext cx="1668642"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0BA84DAC-70B3-4F75-AAB8-F3EBF68F350A}"/>
              </a:ext>
            </a:extLst>
          </p:cNvPr>
          <p:cNvSpPr/>
          <p:nvPr/>
        </p:nvSpPr>
        <p:spPr>
          <a:xfrm>
            <a:off x="2929167" y="3564816"/>
            <a:ext cx="1668642"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25D2168B-F1D4-4365-B542-EDFBCE59AEFE}"/>
              </a:ext>
            </a:extLst>
          </p:cNvPr>
          <p:cNvSpPr/>
          <p:nvPr/>
        </p:nvSpPr>
        <p:spPr>
          <a:xfrm>
            <a:off x="2929167" y="3036444"/>
            <a:ext cx="1668642"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687F7A8-EB65-469C-8733-5CDCD36DD302}"/>
              </a:ext>
            </a:extLst>
          </p:cNvPr>
          <p:cNvSpPr txBox="1"/>
          <p:nvPr/>
        </p:nvSpPr>
        <p:spPr>
          <a:xfrm>
            <a:off x="385607" y="2052474"/>
            <a:ext cx="5410568" cy="584775"/>
          </a:xfrm>
          <a:prstGeom prst="rect">
            <a:avLst/>
          </a:prstGeom>
          <a:noFill/>
        </p:spPr>
        <p:txBody>
          <a:bodyPr wrap="square" rtlCol="0">
            <a:spAutoFit/>
          </a:bodyPr>
          <a:lstStyle/>
          <a:p>
            <a:pPr algn="ctr"/>
            <a:r>
              <a:rPr lang="ja-JP" altLang="en-US" sz="1600" dirty="0"/>
              <a:t>タンパク質の特徴の一部をマスクし、分類モデルを学習・評価する、</a:t>
            </a:r>
            <a:endParaRPr lang="en-US" altLang="ja-JP" sz="1600" dirty="0"/>
          </a:p>
          <a:p>
            <a:pPr algn="ctr"/>
            <a:r>
              <a:rPr lang="ja-JP" altLang="en-US" sz="1600" dirty="0"/>
              <a:t>を繰り返すことで、</a:t>
            </a:r>
            <a:r>
              <a:rPr lang="ja-JP" altLang="en-US" sz="1600" dirty="0">
                <a:solidFill>
                  <a:schemeClr val="accent1"/>
                </a:solidFill>
              </a:rPr>
              <a:t>不要な特徴を省いたマスク自身を学習する</a:t>
            </a:r>
            <a:endParaRPr lang="en-US" altLang="ja-JP" sz="1200" dirty="0">
              <a:solidFill>
                <a:schemeClr val="accent1"/>
              </a:solidFill>
            </a:endParaRPr>
          </a:p>
        </p:txBody>
      </p:sp>
      <p:sp>
        <p:nvSpPr>
          <p:cNvPr id="15" name="テキスト ボックス 14">
            <a:extLst>
              <a:ext uri="{FF2B5EF4-FFF2-40B4-BE49-F238E27FC236}">
                <a16:creationId xmlns:a16="http://schemas.microsoft.com/office/drawing/2014/main" id="{3561A310-86D8-46FC-A4B8-B861B67A03A5}"/>
              </a:ext>
            </a:extLst>
          </p:cNvPr>
          <p:cNvSpPr txBox="1"/>
          <p:nvPr/>
        </p:nvSpPr>
        <p:spPr>
          <a:xfrm>
            <a:off x="514530" y="4061535"/>
            <a:ext cx="800219" cy="276999"/>
          </a:xfrm>
          <a:prstGeom prst="rect">
            <a:avLst/>
          </a:prstGeom>
          <a:noFill/>
        </p:spPr>
        <p:txBody>
          <a:bodyPr wrap="none" rtlCol="0">
            <a:spAutoFit/>
          </a:bodyPr>
          <a:lstStyle/>
          <a:p>
            <a:r>
              <a:rPr kumimoji="1" lang="ja-JP" altLang="en-US" sz="1200" b="1" dirty="0"/>
              <a:t>構造全体</a:t>
            </a:r>
          </a:p>
        </p:txBody>
      </p:sp>
      <p:sp>
        <p:nvSpPr>
          <p:cNvPr id="16" name="テキスト ボックス 15">
            <a:extLst>
              <a:ext uri="{FF2B5EF4-FFF2-40B4-BE49-F238E27FC236}">
                <a16:creationId xmlns:a16="http://schemas.microsoft.com/office/drawing/2014/main" id="{DDF0C376-2568-4E26-8FA3-122F2656258B}"/>
              </a:ext>
            </a:extLst>
          </p:cNvPr>
          <p:cNvSpPr txBox="1"/>
          <p:nvPr/>
        </p:nvSpPr>
        <p:spPr>
          <a:xfrm>
            <a:off x="3001287" y="2739420"/>
            <a:ext cx="492443" cy="276999"/>
          </a:xfrm>
          <a:prstGeom prst="rect">
            <a:avLst/>
          </a:prstGeom>
          <a:noFill/>
        </p:spPr>
        <p:txBody>
          <a:bodyPr wrap="none" rtlCol="0">
            <a:spAutoFit/>
          </a:bodyPr>
          <a:lstStyle/>
          <a:p>
            <a:r>
              <a:rPr lang="ja-JP" altLang="en-US" sz="1200" dirty="0"/>
              <a:t>学習</a:t>
            </a:r>
            <a:endParaRPr kumimoji="1" lang="ja-JP" altLang="en-US" sz="1200" dirty="0"/>
          </a:p>
        </p:txBody>
      </p:sp>
      <p:sp>
        <p:nvSpPr>
          <p:cNvPr id="18" name="テキスト ボックス 17">
            <a:extLst>
              <a:ext uri="{FF2B5EF4-FFF2-40B4-BE49-F238E27FC236}">
                <a16:creationId xmlns:a16="http://schemas.microsoft.com/office/drawing/2014/main" id="{A2DABBD6-3890-48D4-AD03-783A1C94C2CE}"/>
              </a:ext>
            </a:extLst>
          </p:cNvPr>
          <p:cNvSpPr txBox="1"/>
          <p:nvPr/>
        </p:nvSpPr>
        <p:spPr>
          <a:xfrm>
            <a:off x="1728004" y="4460780"/>
            <a:ext cx="1399742" cy="276999"/>
          </a:xfrm>
          <a:prstGeom prst="rect">
            <a:avLst/>
          </a:prstGeom>
          <a:solidFill>
            <a:schemeClr val="bg1"/>
          </a:solidFill>
        </p:spPr>
        <p:txBody>
          <a:bodyPr wrap="none" rtlCol="0">
            <a:spAutoFit/>
          </a:bodyPr>
          <a:lstStyle/>
          <a:p>
            <a:r>
              <a:rPr lang="ja-JP" altLang="en-US" sz="1200" dirty="0"/>
              <a:t>局所的な</a:t>
            </a:r>
            <a:r>
              <a:rPr kumimoji="1" lang="ja-JP" altLang="en-US" sz="1200" dirty="0"/>
              <a:t>構造特徴</a:t>
            </a:r>
          </a:p>
        </p:txBody>
      </p:sp>
      <p:sp>
        <p:nvSpPr>
          <p:cNvPr id="19" name="テキスト ボックス 18">
            <a:extLst>
              <a:ext uri="{FF2B5EF4-FFF2-40B4-BE49-F238E27FC236}">
                <a16:creationId xmlns:a16="http://schemas.microsoft.com/office/drawing/2014/main" id="{0A0E707D-27D4-4D7A-828D-26F79C7855B3}"/>
              </a:ext>
            </a:extLst>
          </p:cNvPr>
          <p:cNvSpPr txBox="1"/>
          <p:nvPr/>
        </p:nvSpPr>
        <p:spPr>
          <a:xfrm>
            <a:off x="1447833" y="2676728"/>
            <a:ext cx="558166" cy="276999"/>
          </a:xfrm>
          <a:prstGeom prst="rect">
            <a:avLst/>
          </a:prstGeom>
          <a:noFill/>
        </p:spPr>
        <p:txBody>
          <a:bodyPr wrap="none" rtlCol="0">
            <a:spAutoFit/>
          </a:bodyPr>
          <a:lstStyle/>
          <a:p>
            <a:r>
              <a:rPr kumimoji="1" lang="ja-JP" altLang="en-US" sz="1200" b="1" dirty="0"/>
              <a:t>マスク</a:t>
            </a:r>
          </a:p>
        </p:txBody>
      </p:sp>
      <p:pic>
        <p:nvPicPr>
          <p:cNvPr id="20" name="図 19">
            <a:extLst>
              <a:ext uri="{FF2B5EF4-FFF2-40B4-BE49-F238E27FC236}">
                <a16:creationId xmlns:a16="http://schemas.microsoft.com/office/drawing/2014/main" id="{8004B179-23AD-4DC3-856D-5CA42A57A16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225" b="11340"/>
          <a:stretch/>
        </p:blipFill>
        <p:spPr>
          <a:xfrm>
            <a:off x="514530" y="3249120"/>
            <a:ext cx="907169" cy="753157"/>
          </a:xfrm>
          <a:prstGeom prst="rect">
            <a:avLst/>
          </a:prstGeom>
        </p:spPr>
      </p:pic>
      <p:pic>
        <p:nvPicPr>
          <p:cNvPr id="21" name="図 20">
            <a:extLst>
              <a:ext uri="{FF2B5EF4-FFF2-40B4-BE49-F238E27FC236}">
                <a16:creationId xmlns:a16="http://schemas.microsoft.com/office/drawing/2014/main" id="{0846C72D-9619-49D8-89B5-C47B970EDFD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2994" r="45074" b="53526"/>
          <a:stretch/>
        </p:blipFill>
        <p:spPr>
          <a:xfrm>
            <a:off x="2202714" y="2932640"/>
            <a:ext cx="278484" cy="247907"/>
          </a:xfrm>
          <a:prstGeom prst="rect">
            <a:avLst/>
          </a:prstGeom>
        </p:spPr>
      </p:pic>
      <p:pic>
        <p:nvPicPr>
          <p:cNvPr id="22" name="図 21">
            <a:extLst>
              <a:ext uri="{FF2B5EF4-FFF2-40B4-BE49-F238E27FC236}">
                <a16:creationId xmlns:a16="http://schemas.microsoft.com/office/drawing/2014/main" id="{696AC5E1-479D-47E4-99D6-CC0B4DB4C06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58000" b="58753"/>
          <a:stretch/>
        </p:blipFill>
        <p:spPr>
          <a:xfrm>
            <a:off x="2481198" y="3425261"/>
            <a:ext cx="304758" cy="240397"/>
          </a:xfrm>
          <a:prstGeom prst="rect">
            <a:avLst/>
          </a:prstGeom>
        </p:spPr>
      </p:pic>
      <p:pic>
        <p:nvPicPr>
          <p:cNvPr id="23" name="図 22">
            <a:extLst>
              <a:ext uri="{FF2B5EF4-FFF2-40B4-BE49-F238E27FC236}">
                <a16:creationId xmlns:a16="http://schemas.microsoft.com/office/drawing/2014/main" id="{7B64074E-77EC-4FA2-A612-C2AB4042EB1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3111" t="41247" r="52483" b="16273"/>
          <a:stretch/>
        </p:blipFill>
        <p:spPr>
          <a:xfrm>
            <a:off x="2205853" y="4157485"/>
            <a:ext cx="275345" cy="273060"/>
          </a:xfrm>
          <a:prstGeom prst="rect">
            <a:avLst/>
          </a:prstGeom>
        </p:spPr>
      </p:pic>
      <p:sp>
        <p:nvSpPr>
          <p:cNvPr id="24" name="正方形/長方形 23">
            <a:extLst>
              <a:ext uri="{FF2B5EF4-FFF2-40B4-BE49-F238E27FC236}">
                <a16:creationId xmlns:a16="http://schemas.microsoft.com/office/drawing/2014/main" id="{920EAE3F-DB57-46A4-8FB2-07C516CCF3AA}"/>
              </a:ext>
            </a:extLst>
          </p:cNvPr>
          <p:cNvSpPr/>
          <p:nvPr/>
        </p:nvSpPr>
        <p:spPr>
          <a:xfrm>
            <a:off x="2198438" y="2923159"/>
            <a:ext cx="552538" cy="48616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58D06F03-843D-489C-9D91-97218AABDBFD}"/>
              </a:ext>
            </a:extLst>
          </p:cNvPr>
          <p:cNvSpPr txBox="1"/>
          <p:nvPr/>
        </p:nvSpPr>
        <p:spPr>
          <a:xfrm>
            <a:off x="1918252" y="2850742"/>
            <a:ext cx="295274" cy="276999"/>
          </a:xfrm>
          <a:prstGeom prst="rect">
            <a:avLst/>
          </a:prstGeom>
          <a:noFill/>
        </p:spPr>
        <p:txBody>
          <a:bodyPr wrap="none" rtlCol="0">
            <a:spAutoFit/>
          </a:bodyPr>
          <a:lstStyle/>
          <a:p>
            <a:r>
              <a:rPr kumimoji="1" lang="en-US" altLang="ja-JP" sz="1200" b="1" dirty="0"/>
              <a:t>A</a:t>
            </a:r>
            <a:endParaRPr kumimoji="1" lang="ja-JP" altLang="en-US" sz="1200" b="1" dirty="0"/>
          </a:p>
        </p:txBody>
      </p:sp>
      <p:sp>
        <p:nvSpPr>
          <p:cNvPr id="26" name="テキスト ボックス 25">
            <a:extLst>
              <a:ext uri="{FF2B5EF4-FFF2-40B4-BE49-F238E27FC236}">
                <a16:creationId xmlns:a16="http://schemas.microsoft.com/office/drawing/2014/main" id="{71D8E844-509E-438F-9558-54EF74F10160}"/>
              </a:ext>
            </a:extLst>
          </p:cNvPr>
          <p:cNvSpPr txBox="1"/>
          <p:nvPr/>
        </p:nvSpPr>
        <p:spPr>
          <a:xfrm>
            <a:off x="1919003" y="3385184"/>
            <a:ext cx="295274" cy="276999"/>
          </a:xfrm>
          <a:prstGeom prst="rect">
            <a:avLst/>
          </a:prstGeom>
          <a:noFill/>
        </p:spPr>
        <p:txBody>
          <a:bodyPr wrap="none" rtlCol="0">
            <a:spAutoFit/>
          </a:bodyPr>
          <a:lstStyle/>
          <a:p>
            <a:r>
              <a:rPr kumimoji="1" lang="en-US" altLang="ja-JP" sz="1200" b="1" dirty="0"/>
              <a:t>B</a:t>
            </a:r>
            <a:endParaRPr kumimoji="1" lang="ja-JP" altLang="en-US" sz="1200" b="1" dirty="0"/>
          </a:p>
        </p:txBody>
      </p:sp>
      <p:sp>
        <p:nvSpPr>
          <p:cNvPr id="27" name="テキスト ボックス 26">
            <a:extLst>
              <a:ext uri="{FF2B5EF4-FFF2-40B4-BE49-F238E27FC236}">
                <a16:creationId xmlns:a16="http://schemas.microsoft.com/office/drawing/2014/main" id="{4F977633-23B3-4D04-A719-A16CF7581EA6}"/>
              </a:ext>
            </a:extLst>
          </p:cNvPr>
          <p:cNvSpPr txBox="1"/>
          <p:nvPr/>
        </p:nvSpPr>
        <p:spPr>
          <a:xfrm>
            <a:off x="1918252" y="3915492"/>
            <a:ext cx="295274" cy="276999"/>
          </a:xfrm>
          <a:prstGeom prst="rect">
            <a:avLst/>
          </a:prstGeom>
          <a:noFill/>
        </p:spPr>
        <p:txBody>
          <a:bodyPr wrap="none" rtlCol="0">
            <a:spAutoFit/>
          </a:bodyPr>
          <a:lstStyle/>
          <a:p>
            <a:r>
              <a:rPr kumimoji="1" lang="en-US" altLang="ja-JP" sz="1200" b="1" dirty="0"/>
              <a:t>C</a:t>
            </a:r>
            <a:endParaRPr kumimoji="1" lang="ja-JP" altLang="en-US" sz="1200" b="1" dirty="0"/>
          </a:p>
        </p:txBody>
      </p:sp>
      <p:sp>
        <p:nvSpPr>
          <p:cNvPr id="28" name="正方形/長方形 27">
            <a:extLst>
              <a:ext uri="{FF2B5EF4-FFF2-40B4-BE49-F238E27FC236}">
                <a16:creationId xmlns:a16="http://schemas.microsoft.com/office/drawing/2014/main" id="{3819CFFE-2ABD-4EFA-A6D4-0E16B73275DD}"/>
              </a:ext>
            </a:extLst>
          </p:cNvPr>
          <p:cNvSpPr/>
          <p:nvPr/>
        </p:nvSpPr>
        <p:spPr>
          <a:xfrm>
            <a:off x="3537946" y="2854775"/>
            <a:ext cx="414930" cy="160964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t>分類モデル</a:t>
            </a:r>
          </a:p>
        </p:txBody>
      </p:sp>
      <p:sp>
        <p:nvSpPr>
          <p:cNvPr id="29" name="テキスト ボックス 28">
            <a:extLst>
              <a:ext uri="{FF2B5EF4-FFF2-40B4-BE49-F238E27FC236}">
                <a16:creationId xmlns:a16="http://schemas.microsoft.com/office/drawing/2014/main" id="{7804D031-A6E4-4A52-BD32-760A9AB34427}"/>
              </a:ext>
            </a:extLst>
          </p:cNvPr>
          <p:cNvSpPr txBox="1"/>
          <p:nvPr/>
        </p:nvSpPr>
        <p:spPr>
          <a:xfrm>
            <a:off x="4009039" y="2739420"/>
            <a:ext cx="492443" cy="276999"/>
          </a:xfrm>
          <a:prstGeom prst="rect">
            <a:avLst/>
          </a:prstGeom>
          <a:noFill/>
        </p:spPr>
        <p:txBody>
          <a:bodyPr wrap="none" rtlCol="0">
            <a:spAutoFit/>
          </a:bodyPr>
          <a:lstStyle/>
          <a:p>
            <a:r>
              <a:rPr lang="ja-JP" altLang="en-US" sz="1200" dirty="0"/>
              <a:t>評価</a:t>
            </a:r>
            <a:endParaRPr kumimoji="1" lang="ja-JP" altLang="en-US" sz="1200" dirty="0"/>
          </a:p>
        </p:txBody>
      </p:sp>
      <p:sp>
        <p:nvSpPr>
          <p:cNvPr id="30" name="正方形/長方形 29">
            <a:extLst>
              <a:ext uri="{FF2B5EF4-FFF2-40B4-BE49-F238E27FC236}">
                <a16:creationId xmlns:a16="http://schemas.microsoft.com/office/drawing/2014/main" id="{02CAC683-BAEA-4549-90AB-B137F2593EF0}"/>
              </a:ext>
            </a:extLst>
          </p:cNvPr>
          <p:cNvSpPr/>
          <p:nvPr/>
        </p:nvSpPr>
        <p:spPr>
          <a:xfrm>
            <a:off x="2202877" y="3450006"/>
            <a:ext cx="548099" cy="48616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5BBF13BA-0EC4-485D-8848-7DFCB93DACA7}"/>
              </a:ext>
            </a:extLst>
          </p:cNvPr>
          <p:cNvSpPr/>
          <p:nvPr/>
        </p:nvSpPr>
        <p:spPr>
          <a:xfrm>
            <a:off x="2198438" y="3979738"/>
            <a:ext cx="552538" cy="48616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右 34">
            <a:extLst>
              <a:ext uri="{FF2B5EF4-FFF2-40B4-BE49-F238E27FC236}">
                <a16:creationId xmlns:a16="http://schemas.microsoft.com/office/drawing/2014/main" id="{02CA48D8-6337-4E1A-90D1-A764D62D8D32}"/>
              </a:ext>
            </a:extLst>
          </p:cNvPr>
          <p:cNvSpPr/>
          <p:nvPr/>
        </p:nvSpPr>
        <p:spPr>
          <a:xfrm>
            <a:off x="1543829" y="3039561"/>
            <a:ext cx="409194"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右 35">
            <a:extLst>
              <a:ext uri="{FF2B5EF4-FFF2-40B4-BE49-F238E27FC236}">
                <a16:creationId xmlns:a16="http://schemas.microsoft.com/office/drawing/2014/main" id="{1CFF0601-CCBA-4C49-977C-B5266B4EEA16}"/>
              </a:ext>
            </a:extLst>
          </p:cNvPr>
          <p:cNvSpPr/>
          <p:nvPr/>
        </p:nvSpPr>
        <p:spPr>
          <a:xfrm>
            <a:off x="1545794" y="3544851"/>
            <a:ext cx="409194"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3EA4CF99-E54C-4296-96C0-B7FF2286F044}"/>
              </a:ext>
            </a:extLst>
          </p:cNvPr>
          <p:cNvSpPr/>
          <p:nvPr/>
        </p:nvSpPr>
        <p:spPr>
          <a:xfrm>
            <a:off x="1546718" y="4081619"/>
            <a:ext cx="409194"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図 37">
            <a:extLst>
              <a:ext uri="{FF2B5EF4-FFF2-40B4-BE49-F238E27FC236}">
                <a16:creationId xmlns:a16="http://schemas.microsoft.com/office/drawing/2014/main" id="{0581EED6-451E-447A-97ED-19A4C2F2B22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327697" y="3066988"/>
            <a:ext cx="2472315" cy="1763798"/>
          </a:xfrm>
          <a:prstGeom prst="rect">
            <a:avLst/>
          </a:prstGeom>
        </p:spPr>
      </p:pic>
      <p:sp>
        <p:nvSpPr>
          <p:cNvPr id="39" name="テキスト ボックス 38">
            <a:extLst>
              <a:ext uri="{FF2B5EF4-FFF2-40B4-BE49-F238E27FC236}">
                <a16:creationId xmlns:a16="http://schemas.microsoft.com/office/drawing/2014/main" id="{D328AE99-0972-46AC-94E3-3A1CE3A24C9F}"/>
              </a:ext>
            </a:extLst>
          </p:cNvPr>
          <p:cNvSpPr txBox="1"/>
          <p:nvPr/>
        </p:nvSpPr>
        <p:spPr>
          <a:xfrm>
            <a:off x="9166270" y="2737321"/>
            <a:ext cx="2577950" cy="276999"/>
          </a:xfrm>
          <a:prstGeom prst="rect">
            <a:avLst/>
          </a:prstGeom>
          <a:solidFill>
            <a:schemeClr val="bg1"/>
          </a:solidFill>
        </p:spPr>
        <p:txBody>
          <a:bodyPr wrap="none" rtlCol="0">
            <a:spAutoFit/>
          </a:bodyPr>
          <a:lstStyle/>
          <a:p>
            <a:r>
              <a:rPr lang="ja-JP" altLang="en-US" sz="1200" b="1" dirty="0"/>
              <a:t>セルラーゼの構造特徴（残基組成）</a:t>
            </a:r>
            <a:endParaRPr kumimoji="1" lang="ja-JP" altLang="en-US" sz="1200" b="1" dirty="0"/>
          </a:p>
        </p:txBody>
      </p:sp>
      <p:sp>
        <p:nvSpPr>
          <p:cNvPr id="40" name="テキスト ボックス 39">
            <a:extLst>
              <a:ext uri="{FF2B5EF4-FFF2-40B4-BE49-F238E27FC236}">
                <a16:creationId xmlns:a16="http://schemas.microsoft.com/office/drawing/2014/main" id="{71CB77D1-BB87-4A16-BF06-C989F185054D}"/>
              </a:ext>
            </a:extLst>
          </p:cNvPr>
          <p:cNvSpPr txBox="1"/>
          <p:nvPr/>
        </p:nvSpPr>
        <p:spPr>
          <a:xfrm>
            <a:off x="5906847" y="2068763"/>
            <a:ext cx="2865360" cy="523220"/>
          </a:xfrm>
          <a:prstGeom prst="rect">
            <a:avLst/>
          </a:prstGeom>
          <a:noFill/>
        </p:spPr>
        <p:txBody>
          <a:bodyPr wrap="square" rtlCol="0">
            <a:spAutoFit/>
          </a:bodyPr>
          <a:lstStyle/>
          <a:p>
            <a:r>
              <a:rPr lang="ja-JP" altLang="en-US" sz="1400" dirty="0"/>
              <a:t>立体構造を同心球殻状に分割し、</a:t>
            </a:r>
            <a:endParaRPr lang="en-US" altLang="ja-JP" sz="1400" dirty="0"/>
          </a:p>
          <a:p>
            <a:r>
              <a:rPr lang="ja-JP" altLang="en-US" sz="1400" dirty="0"/>
              <a:t>各球殻に含まれる残基組成を特徴化</a:t>
            </a:r>
            <a:endParaRPr kumimoji="1" lang="ja-JP" altLang="en-US" sz="1400" dirty="0"/>
          </a:p>
        </p:txBody>
      </p:sp>
      <p:pic>
        <p:nvPicPr>
          <p:cNvPr id="41" name="図 40">
            <a:extLst>
              <a:ext uri="{FF2B5EF4-FFF2-40B4-BE49-F238E27FC236}">
                <a16:creationId xmlns:a16="http://schemas.microsoft.com/office/drawing/2014/main" id="{CEE3DFE3-DB59-4117-8ACE-4EAF9B260D08}"/>
              </a:ext>
            </a:extLst>
          </p:cNvPr>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497441" y="3066988"/>
            <a:ext cx="1746736" cy="1202117"/>
          </a:xfrm>
          <a:prstGeom prst="rect">
            <a:avLst/>
          </a:prstGeom>
        </p:spPr>
      </p:pic>
      <p:sp>
        <p:nvSpPr>
          <p:cNvPr id="42" name="楕円 41">
            <a:extLst>
              <a:ext uri="{FF2B5EF4-FFF2-40B4-BE49-F238E27FC236}">
                <a16:creationId xmlns:a16="http://schemas.microsoft.com/office/drawing/2014/main" id="{B9BAC81C-1DAF-441E-81AF-4013C332BD2A}"/>
              </a:ext>
            </a:extLst>
          </p:cNvPr>
          <p:cNvSpPr/>
          <p:nvPr/>
        </p:nvSpPr>
        <p:spPr>
          <a:xfrm>
            <a:off x="7307303" y="3594322"/>
            <a:ext cx="64446" cy="627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楕円 42">
            <a:extLst>
              <a:ext uri="{FF2B5EF4-FFF2-40B4-BE49-F238E27FC236}">
                <a16:creationId xmlns:a16="http://schemas.microsoft.com/office/drawing/2014/main" id="{5D8DA337-B38A-4EF7-93AB-E6BB3606E43D}"/>
              </a:ext>
            </a:extLst>
          </p:cNvPr>
          <p:cNvSpPr/>
          <p:nvPr/>
        </p:nvSpPr>
        <p:spPr>
          <a:xfrm>
            <a:off x="6664526" y="2950698"/>
            <a:ext cx="1350000" cy="1350000"/>
          </a:xfrm>
          <a:prstGeom prst="ellipse">
            <a:avLst/>
          </a:prstGeom>
          <a:noFill/>
          <a:ln>
            <a:solidFill>
              <a:schemeClr val="accent1">
                <a:shade val="50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楕円 43">
            <a:extLst>
              <a:ext uri="{FF2B5EF4-FFF2-40B4-BE49-F238E27FC236}">
                <a16:creationId xmlns:a16="http://schemas.microsoft.com/office/drawing/2014/main" id="{1ACFE996-E650-4C24-919F-38AE3CBD7838}"/>
              </a:ext>
            </a:extLst>
          </p:cNvPr>
          <p:cNvSpPr/>
          <p:nvPr/>
        </p:nvSpPr>
        <p:spPr>
          <a:xfrm>
            <a:off x="6529526" y="2815698"/>
            <a:ext cx="1620000" cy="1620000"/>
          </a:xfrm>
          <a:prstGeom prst="ellipse">
            <a:avLst/>
          </a:prstGeom>
          <a:noFill/>
          <a:ln>
            <a:solidFill>
              <a:schemeClr val="accent1">
                <a:shade val="50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テキスト ボックス 44">
            <a:extLst>
              <a:ext uri="{FF2B5EF4-FFF2-40B4-BE49-F238E27FC236}">
                <a16:creationId xmlns:a16="http://schemas.microsoft.com/office/drawing/2014/main" id="{F35DB2CC-B16F-41BE-856B-D5D8ABAA7990}"/>
              </a:ext>
            </a:extLst>
          </p:cNvPr>
          <p:cNvSpPr txBox="1"/>
          <p:nvPr/>
        </p:nvSpPr>
        <p:spPr>
          <a:xfrm>
            <a:off x="9016689" y="3535326"/>
            <a:ext cx="369332" cy="707886"/>
          </a:xfrm>
          <a:prstGeom prst="rect">
            <a:avLst/>
          </a:prstGeom>
          <a:noFill/>
        </p:spPr>
        <p:txBody>
          <a:bodyPr vert="vert270" wrap="none" rtlCol="0">
            <a:spAutoFit/>
          </a:bodyPr>
          <a:lstStyle/>
          <a:p>
            <a:r>
              <a:rPr lang="ja-JP" altLang="en-US" sz="1200" dirty="0"/>
              <a:t>球殻位置</a:t>
            </a:r>
            <a:endParaRPr kumimoji="1" lang="ja-JP" altLang="en-US" sz="1200" dirty="0"/>
          </a:p>
        </p:txBody>
      </p:sp>
      <p:sp>
        <p:nvSpPr>
          <p:cNvPr id="46" name="テキスト ボックス 45">
            <a:extLst>
              <a:ext uri="{FF2B5EF4-FFF2-40B4-BE49-F238E27FC236}">
                <a16:creationId xmlns:a16="http://schemas.microsoft.com/office/drawing/2014/main" id="{7724CAAB-D210-4F3F-85E3-CA4E84BF9935}"/>
              </a:ext>
            </a:extLst>
          </p:cNvPr>
          <p:cNvSpPr txBox="1"/>
          <p:nvPr/>
        </p:nvSpPr>
        <p:spPr>
          <a:xfrm>
            <a:off x="8835254" y="4456052"/>
            <a:ext cx="492443" cy="276999"/>
          </a:xfrm>
          <a:prstGeom prst="rect">
            <a:avLst/>
          </a:prstGeom>
          <a:noFill/>
        </p:spPr>
        <p:txBody>
          <a:bodyPr wrap="none" rtlCol="0">
            <a:spAutoFit/>
          </a:bodyPr>
          <a:lstStyle/>
          <a:p>
            <a:r>
              <a:rPr lang="ja-JP" altLang="en-US" sz="1200" dirty="0"/>
              <a:t>内側</a:t>
            </a:r>
            <a:endParaRPr kumimoji="1" lang="ja-JP" altLang="en-US" sz="1200" dirty="0"/>
          </a:p>
        </p:txBody>
      </p:sp>
      <p:sp>
        <p:nvSpPr>
          <p:cNvPr id="47" name="テキスト ボックス 46">
            <a:extLst>
              <a:ext uri="{FF2B5EF4-FFF2-40B4-BE49-F238E27FC236}">
                <a16:creationId xmlns:a16="http://schemas.microsoft.com/office/drawing/2014/main" id="{255CCB30-9922-4E99-9C96-489616366EE7}"/>
              </a:ext>
            </a:extLst>
          </p:cNvPr>
          <p:cNvSpPr txBox="1"/>
          <p:nvPr/>
        </p:nvSpPr>
        <p:spPr>
          <a:xfrm>
            <a:off x="8835254" y="3099077"/>
            <a:ext cx="492443" cy="276999"/>
          </a:xfrm>
          <a:prstGeom prst="rect">
            <a:avLst/>
          </a:prstGeom>
          <a:noFill/>
        </p:spPr>
        <p:txBody>
          <a:bodyPr wrap="none" rtlCol="0">
            <a:spAutoFit/>
          </a:bodyPr>
          <a:lstStyle/>
          <a:p>
            <a:r>
              <a:rPr kumimoji="1" lang="ja-JP" altLang="en-US" sz="1200" dirty="0"/>
              <a:t>外側</a:t>
            </a:r>
          </a:p>
        </p:txBody>
      </p:sp>
      <p:sp>
        <p:nvSpPr>
          <p:cNvPr id="48" name="テキスト ボックス 47">
            <a:extLst>
              <a:ext uri="{FF2B5EF4-FFF2-40B4-BE49-F238E27FC236}">
                <a16:creationId xmlns:a16="http://schemas.microsoft.com/office/drawing/2014/main" id="{05976D93-3BE6-47A6-9D83-8CA1AE7AD2F5}"/>
              </a:ext>
            </a:extLst>
          </p:cNvPr>
          <p:cNvSpPr txBox="1"/>
          <p:nvPr/>
        </p:nvSpPr>
        <p:spPr>
          <a:xfrm>
            <a:off x="2301020" y="1522202"/>
            <a:ext cx="1569660" cy="369332"/>
          </a:xfrm>
          <a:prstGeom prst="rect">
            <a:avLst/>
          </a:prstGeom>
          <a:noFill/>
        </p:spPr>
        <p:txBody>
          <a:bodyPr wrap="none" rtlCol="0">
            <a:spAutoFit/>
          </a:bodyPr>
          <a:lstStyle/>
          <a:p>
            <a:r>
              <a:rPr kumimoji="1" lang="ja-JP" altLang="en-US" dirty="0"/>
              <a:t>特徴抽出方法</a:t>
            </a:r>
          </a:p>
        </p:txBody>
      </p:sp>
      <p:cxnSp>
        <p:nvCxnSpPr>
          <p:cNvPr id="49" name="直線コネクタ 48">
            <a:extLst>
              <a:ext uri="{FF2B5EF4-FFF2-40B4-BE49-F238E27FC236}">
                <a16:creationId xmlns:a16="http://schemas.microsoft.com/office/drawing/2014/main" id="{CF5A0DFE-28D0-4370-ABAE-E05D1105948C}"/>
              </a:ext>
            </a:extLst>
          </p:cNvPr>
          <p:cNvCxnSpPr>
            <a:cxnSpLocks/>
          </p:cNvCxnSpPr>
          <p:nvPr/>
        </p:nvCxnSpPr>
        <p:spPr>
          <a:xfrm>
            <a:off x="423711" y="1942221"/>
            <a:ext cx="529200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E149E677-0FC0-440A-A531-12D5A0ECC69C}"/>
              </a:ext>
            </a:extLst>
          </p:cNvPr>
          <p:cNvSpPr txBox="1"/>
          <p:nvPr/>
        </p:nvSpPr>
        <p:spPr>
          <a:xfrm>
            <a:off x="7092124" y="1522202"/>
            <a:ext cx="3926075" cy="369332"/>
          </a:xfrm>
          <a:prstGeom prst="rect">
            <a:avLst/>
          </a:prstGeom>
          <a:noFill/>
        </p:spPr>
        <p:txBody>
          <a:bodyPr wrap="none" rtlCol="0">
            <a:spAutoFit/>
          </a:bodyPr>
          <a:lstStyle/>
          <a:p>
            <a:r>
              <a:rPr kumimoji="1" lang="ja-JP" altLang="en-US" dirty="0"/>
              <a:t>セルラーゼ／アミラーゼ</a:t>
            </a:r>
            <a:r>
              <a:rPr kumimoji="1" lang="en-US" altLang="ja-JP" dirty="0"/>
              <a:t>*</a:t>
            </a:r>
            <a:r>
              <a:rPr kumimoji="1" lang="ja-JP" altLang="en-US" dirty="0"/>
              <a:t>における構造特徴</a:t>
            </a:r>
          </a:p>
        </p:txBody>
      </p:sp>
      <p:sp>
        <p:nvSpPr>
          <p:cNvPr id="51" name="テキスト ボックス 50">
            <a:extLst>
              <a:ext uri="{FF2B5EF4-FFF2-40B4-BE49-F238E27FC236}">
                <a16:creationId xmlns:a16="http://schemas.microsoft.com/office/drawing/2014/main" id="{8FEFA278-7170-4BD1-B833-B72E71C2796A}"/>
              </a:ext>
            </a:extLst>
          </p:cNvPr>
          <p:cNvSpPr txBox="1"/>
          <p:nvPr/>
        </p:nvSpPr>
        <p:spPr>
          <a:xfrm>
            <a:off x="269090" y="5249677"/>
            <a:ext cx="11653820" cy="400110"/>
          </a:xfrm>
          <a:prstGeom prst="rect">
            <a:avLst/>
          </a:prstGeom>
          <a:noFill/>
        </p:spPr>
        <p:txBody>
          <a:bodyPr wrap="square" rtlCol="0">
            <a:spAutoFit/>
          </a:bodyPr>
          <a:lstStyle/>
          <a:p>
            <a:pPr algn="ctr"/>
            <a:r>
              <a:rPr kumimoji="1" lang="ja-JP" altLang="en-US" sz="2000" b="1" dirty="0">
                <a:solidFill>
                  <a:schemeClr val="accent1"/>
                </a:solidFill>
              </a:rPr>
              <a:t>課題：セルロース結合性という細かな機能と関連する特徴を抽出・評価することは困難だと判断し、適用を断念</a:t>
            </a:r>
            <a:endParaRPr kumimoji="1" lang="en-US" altLang="ja-JP" sz="2000" b="1" dirty="0">
              <a:solidFill>
                <a:schemeClr val="accent1"/>
              </a:solidFill>
            </a:endParaRPr>
          </a:p>
        </p:txBody>
      </p:sp>
      <p:sp>
        <p:nvSpPr>
          <p:cNvPr id="52" name="テキスト ボックス 51">
            <a:extLst>
              <a:ext uri="{FF2B5EF4-FFF2-40B4-BE49-F238E27FC236}">
                <a16:creationId xmlns:a16="http://schemas.microsoft.com/office/drawing/2014/main" id="{5702E947-4E91-42BD-9DD0-32D2C4838228}"/>
              </a:ext>
            </a:extLst>
          </p:cNvPr>
          <p:cNvSpPr txBox="1"/>
          <p:nvPr/>
        </p:nvSpPr>
        <p:spPr>
          <a:xfrm>
            <a:off x="778844" y="5649787"/>
            <a:ext cx="9343992"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理由１：</a:t>
            </a:r>
            <a:r>
              <a:rPr kumimoji="1" lang="en-US" altLang="ja-JP" sz="1600" dirty="0"/>
              <a:t>PBD</a:t>
            </a:r>
            <a:r>
              <a:rPr kumimoji="1" lang="ja-JP" altLang="en-US" sz="1600" dirty="0"/>
              <a:t>には、セルロース結合性を有するファミリーの構造データが非常に少ない</a:t>
            </a:r>
            <a:endParaRPr kumimoji="1" lang="en-US" altLang="ja-JP" sz="1600" dirty="0"/>
          </a:p>
          <a:p>
            <a:pPr marL="285750" indent="-285750">
              <a:buFont typeface="Wingdings" panose="05000000000000000000" pitchFamily="2" charset="2"/>
              <a:buChar char="Ø"/>
            </a:pPr>
            <a:r>
              <a:rPr kumimoji="1" lang="ja-JP" altLang="en-US" sz="1600" dirty="0"/>
              <a:t>理由２：抽出した特徴の妥当性を評価することが困難である</a:t>
            </a:r>
            <a:endParaRPr kumimoji="1" lang="en-US" altLang="ja-JP" sz="1600" dirty="0"/>
          </a:p>
        </p:txBody>
      </p:sp>
      <p:sp>
        <p:nvSpPr>
          <p:cNvPr id="55" name="テキスト ボックス 54">
            <a:extLst>
              <a:ext uri="{FF2B5EF4-FFF2-40B4-BE49-F238E27FC236}">
                <a16:creationId xmlns:a16="http://schemas.microsoft.com/office/drawing/2014/main" id="{2B24FFAB-473B-4C89-9974-8EFFD665F45E}"/>
              </a:ext>
            </a:extLst>
          </p:cNvPr>
          <p:cNvSpPr txBox="1"/>
          <p:nvPr/>
        </p:nvSpPr>
        <p:spPr>
          <a:xfrm>
            <a:off x="658431" y="4784904"/>
            <a:ext cx="4685712" cy="338554"/>
          </a:xfrm>
          <a:prstGeom prst="rect">
            <a:avLst/>
          </a:prstGeom>
          <a:noFill/>
        </p:spPr>
        <p:txBody>
          <a:bodyPr wrap="square" rtlCol="0">
            <a:spAutoFit/>
          </a:bodyPr>
          <a:lstStyle/>
          <a:p>
            <a:pPr algn="ctr"/>
            <a:r>
              <a:rPr kumimoji="1" lang="ja-JP" altLang="en-US" sz="1600" dirty="0">
                <a:solidFill>
                  <a:srgbClr val="FF0000"/>
                </a:solidFill>
              </a:rPr>
              <a:t>暗示的に共通する有望な構造特徴が抽出される</a:t>
            </a:r>
            <a:endParaRPr lang="en-US" altLang="ja-JP" sz="1600" dirty="0">
              <a:solidFill>
                <a:srgbClr val="FF0000"/>
              </a:solidFill>
            </a:endParaRPr>
          </a:p>
        </p:txBody>
      </p:sp>
      <p:sp>
        <p:nvSpPr>
          <p:cNvPr id="56" name="乗算記号 55">
            <a:extLst>
              <a:ext uri="{FF2B5EF4-FFF2-40B4-BE49-F238E27FC236}">
                <a16:creationId xmlns:a16="http://schemas.microsoft.com/office/drawing/2014/main" id="{10C00729-A830-4B2A-A052-BEF2E9E57445}"/>
              </a:ext>
            </a:extLst>
          </p:cNvPr>
          <p:cNvSpPr/>
          <p:nvPr/>
        </p:nvSpPr>
        <p:spPr>
          <a:xfrm>
            <a:off x="5248483" y="3470583"/>
            <a:ext cx="404714" cy="414920"/>
          </a:xfrm>
          <a:prstGeom prst="mathMultiply">
            <a:avLst>
              <a:gd name="adj1" fmla="val 939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F7AA46D2-1E7F-438C-B17F-B016FA6AE7E8}"/>
              </a:ext>
            </a:extLst>
          </p:cNvPr>
          <p:cNvSpPr txBox="1"/>
          <p:nvPr/>
        </p:nvSpPr>
        <p:spPr>
          <a:xfrm>
            <a:off x="4647649" y="3519545"/>
            <a:ext cx="595035" cy="338554"/>
          </a:xfrm>
          <a:prstGeom prst="rect">
            <a:avLst/>
          </a:prstGeom>
          <a:noFill/>
        </p:spPr>
        <p:txBody>
          <a:bodyPr wrap="none" rtlCol="0">
            <a:spAutoFit/>
          </a:bodyPr>
          <a:lstStyle/>
          <a:p>
            <a:pPr algn="ctr"/>
            <a:r>
              <a:rPr lang="en-US" altLang="ja-JP" sz="1600" dirty="0"/>
              <a:t>50%</a:t>
            </a:r>
            <a:endParaRPr kumimoji="1" lang="ja-JP" altLang="en-US" sz="1600" dirty="0"/>
          </a:p>
        </p:txBody>
      </p:sp>
      <p:sp>
        <p:nvSpPr>
          <p:cNvPr id="58" name="テキスト ボックス 57">
            <a:extLst>
              <a:ext uri="{FF2B5EF4-FFF2-40B4-BE49-F238E27FC236}">
                <a16:creationId xmlns:a16="http://schemas.microsoft.com/office/drawing/2014/main" id="{4E6A68A1-F154-4115-99E1-D2DBEA6A55B2}"/>
              </a:ext>
            </a:extLst>
          </p:cNvPr>
          <p:cNvSpPr txBox="1"/>
          <p:nvPr/>
        </p:nvSpPr>
        <p:spPr>
          <a:xfrm>
            <a:off x="4647649" y="2965878"/>
            <a:ext cx="595035" cy="338554"/>
          </a:xfrm>
          <a:prstGeom prst="rect">
            <a:avLst/>
          </a:prstGeom>
          <a:noFill/>
        </p:spPr>
        <p:txBody>
          <a:bodyPr wrap="none" rtlCol="0">
            <a:spAutoFit/>
          </a:bodyPr>
          <a:lstStyle/>
          <a:p>
            <a:pPr algn="ctr"/>
            <a:r>
              <a:rPr lang="en-US" altLang="ja-JP" sz="1600" dirty="0"/>
              <a:t>90%</a:t>
            </a:r>
            <a:endParaRPr kumimoji="1" lang="ja-JP" altLang="en-US" sz="1600" dirty="0"/>
          </a:p>
        </p:txBody>
      </p:sp>
      <p:sp>
        <p:nvSpPr>
          <p:cNvPr id="59" name="テキスト ボックス 58">
            <a:extLst>
              <a:ext uri="{FF2B5EF4-FFF2-40B4-BE49-F238E27FC236}">
                <a16:creationId xmlns:a16="http://schemas.microsoft.com/office/drawing/2014/main" id="{CE08D880-7176-4C46-A623-C849884FB7DF}"/>
              </a:ext>
            </a:extLst>
          </p:cNvPr>
          <p:cNvSpPr txBox="1"/>
          <p:nvPr/>
        </p:nvSpPr>
        <p:spPr>
          <a:xfrm>
            <a:off x="4647649" y="4042878"/>
            <a:ext cx="595035" cy="338554"/>
          </a:xfrm>
          <a:prstGeom prst="rect">
            <a:avLst/>
          </a:prstGeom>
          <a:noFill/>
        </p:spPr>
        <p:txBody>
          <a:bodyPr wrap="none" rtlCol="0">
            <a:spAutoFit/>
          </a:bodyPr>
          <a:lstStyle/>
          <a:p>
            <a:pPr algn="ctr"/>
            <a:r>
              <a:rPr lang="en-US" altLang="ja-JP" sz="1600" dirty="0"/>
              <a:t>92%</a:t>
            </a:r>
            <a:endParaRPr kumimoji="1" lang="ja-JP" altLang="en-US" sz="1600" dirty="0"/>
          </a:p>
        </p:txBody>
      </p:sp>
      <p:sp>
        <p:nvSpPr>
          <p:cNvPr id="61" name="円: 塗りつぶしなし 60">
            <a:extLst>
              <a:ext uri="{FF2B5EF4-FFF2-40B4-BE49-F238E27FC236}">
                <a16:creationId xmlns:a16="http://schemas.microsoft.com/office/drawing/2014/main" id="{31866034-0530-4688-87FE-8B95F200C16F}"/>
              </a:ext>
            </a:extLst>
          </p:cNvPr>
          <p:cNvSpPr/>
          <p:nvPr/>
        </p:nvSpPr>
        <p:spPr>
          <a:xfrm>
            <a:off x="5276864" y="2940691"/>
            <a:ext cx="347953" cy="366126"/>
          </a:xfrm>
          <a:prstGeom prst="donut">
            <a:avLst>
              <a:gd name="adj" fmla="val 87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円: 塗りつぶしなし 61">
            <a:extLst>
              <a:ext uri="{FF2B5EF4-FFF2-40B4-BE49-F238E27FC236}">
                <a16:creationId xmlns:a16="http://schemas.microsoft.com/office/drawing/2014/main" id="{D5F37C82-B3B1-43F1-BF91-7D97AC76B8BA}"/>
              </a:ext>
            </a:extLst>
          </p:cNvPr>
          <p:cNvSpPr/>
          <p:nvPr/>
        </p:nvSpPr>
        <p:spPr>
          <a:xfrm>
            <a:off x="5276864" y="4016971"/>
            <a:ext cx="347953" cy="366126"/>
          </a:xfrm>
          <a:prstGeom prst="donut">
            <a:avLst>
              <a:gd name="adj" fmla="val 902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3" name="直線コネクタ 62">
            <a:extLst>
              <a:ext uri="{FF2B5EF4-FFF2-40B4-BE49-F238E27FC236}">
                <a16:creationId xmlns:a16="http://schemas.microsoft.com/office/drawing/2014/main" id="{CFEB0299-1FDB-4EAA-B354-F592AB0CFB82}"/>
              </a:ext>
            </a:extLst>
          </p:cNvPr>
          <p:cNvCxnSpPr>
            <a:cxnSpLocks/>
          </p:cNvCxnSpPr>
          <p:nvPr/>
        </p:nvCxnSpPr>
        <p:spPr>
          <a:xfrm>
            <a:off x="6046948" y="1942221"/>
            <a:ext cx="582120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EC2C6FEB-AE3E-418E-9CFC-1C0F10E58BA6}"/>
              </a:ext>
            </a:extLst>
          </p:cNvPr>
          <p:cNvSpPr txBox="1"/>
          <p:nvPr/>
        </p:nvSpPr>
        <p:spPr>
          <a:xfrm>
            <a:off x="6338253" y="4657124"/>
            <a:ext cx="2002545" cy="276999"/>
          </a:xfrm>
          <a:prstGeom prst="rect">
            <a:avLst/>
          </a:prstGeom>
          <a:noFill/>
        </p:spPr>
        <p:txBody>
          <a:bodyPr wrap="square" rtlCol="0">
            <a:spAutoFit/>
          </a:bodyPr>
          <a:lstStyle/>
          <a:p>
            <a:pPr algn="ctr"/>
            <a:r>
              <a:rPr lang="ja-JP" altLang="en-US" sz="1200" dirty="0"/>
              <a:t>半径を等間隔に</a:t>
            </a:r>
            <a:r>
              <a:rPr lang="en-US" altLang="ja-JP" sz="1200" dirty="0"/>
              <a:t>10</a:t>
            </a:r>
            <a:r>
              <a:rPr lang="ja-JP" altLang="en-US" sz="1200" dirty="0"/>
              <a:t>個に分割</a:t>
            </a:r>
            <a:endParaRPr kumimoji="1" lang="ja-JP" altLang="en-US" sz="1200" dirty="0"/>
          </a:p>
        </p:txBody>
      </p:sp>
      <p:sp>
        <p:nvSpPr>
          <p:cNvPr id="67" name="テキスト ボックス 66">
            <a:extLst>
              <a:ext uri="{FF2B5EF4-FFF2-40B4-BE49-F238E27FC236}">
                <a16:creationId xmlns:a16="http://schemas.microsoft.com/office/drawing/2014/main" id="{07A60410-1A5E-49E0-8637-E9B2008A7961}"/>
              </a:ext>
            </a:extLst>
          </p:cNvPr>
          <p:cNvSpPr txBox="1"/>
          <p:nvPr/>
        </p:nvSpPr>
        <p:spPr>
          <a:xfrm>
            <a:off x="8835254" y="2059514"/>
            <a:ext cx="3175771" cy="523220"/>
          </a:xfrm>
          <a:prstGeom prst="rect">
            <a:avLst/>
          </a:prstGeom>
          <a:noFill/>
        </p:spPr>
        <p:txBody>
          <a:bodyPr wrap="square" rtlCol="0">
            <a:spAutoFit/>
          </a:bodyPr>
          <a:lstStyle/>
          <a:p>
            <a:r>
              <a:rPr lang="ja-JP" altLang="en-US" sz="1400" dirty="0"/>
              <a:t>セルラーゼ／アミラーゼ</a:t>
            </a:r>
            <a:r>
              <a:rPr lang="en-US" altLang="ja-JP" sz="1400" dirty="0"/>
              <a:t>*</a:t>
            </a:r>
            <a:r>
              <a:rPr lang="ja-JP" altLang="en-US" sz="1400" dirty="0"/>
              <a:t>分類モデルに適用し、セルラーゼ特有の残基組成を抽出</a:t>
            </a:r>
            <a:endParaRPr kumimoji="1" lang="ja-JP" altLang="en-US" sz="1400" dirty="0"/>
          </a:p>
        </p:txBody>
      </p:sp>
      <p:sp>
        <p:nvSpPr>
          <p:cNvPr id="68" name="テキスト ボックス 67">
            <a:extLst>
              <a:ext uri="{FF2B5EF4-FFF2-40B4-BE49-F238E27FC236}">
                <a16:creationId xmlns:a16="http://schemas.microsoft.com/office/drawing/2014/main" id="{DAED041E-F377-4D52-B067-FD31DB20F1BC}"/>
              </a:ext>
            </a:extLst>
          </p:cNvPr>
          <p:cNvSpPr txBox="1"/>
          <p:nvPr/>
        </p:nvSpPr>
        <p:spPr>
          <a:xfrm>
            <a:off x="9870395" y="4878295"/>
            <a:ext cx="1386918" cy="276999"/>
          </a:xfrm>
          <a:prstGeom prst="rect">
            <a:avLst/>
          </a:prstGeom>
          <a:noFill/>
        </p:spPr>
        <p:txBody>
          <a:bodyPr wrap="none" rtlCol="0">
            <a:spAutoFit/>
          </a:bodyPr>
          <a:lstStyle/>
          <a:p>
            <a:r>
              <a:rPr kumimoji="1" lang="ja-JP" altLang="en-US" sz="1200" dirty="0"/>
              <a:t>アミノ酸残基の種類</a:t>
            </a:r>
          </a:p>
        </p:txBody>
      </p:sp>
      <p:sp>
        <p:nvSpPr>
          <p:cNvPr id="69" name="テキスト ボックス 68">
            <a:extLst>
              <a:ext uri="{FF2B5EF4-FFF2-40B4-BE49-F238E27FC236}">
                <a16:creationId xmlns:a16="http://schemas.microsoft.com/office/drawing/2014/main" id="{DE013B84-2A71-44E2-9774-0853931808D6}"/>
              </a:ext>
            </a:extLst>
          </p:cNvPr>
          <p:cNvSpPr txBox="1"/>
          <p:nvPr/>
        </p:nvSpPr>
        <p:spPr>
          <a:xfrm>
            <a:off x="222730" y="4310825"/>
            <a:ext cx="1354858" cy="461665"/>
          </a:xfrm>
          <a:prstGeom prst="rect">
            <a:avLst/>
          </a:prstGeom>
          <a:noFill/>
        </p:spPr>
        <p:txBody>
          <a:bodyPr wrap="none" rtlCol="0">
            <a:spAutoFit/>
          </a:bodyPr>
          <a:lstStyle/>
          <a:p>
            <a:r>
              <a:rPr kumimoji="1" lang="ja-JP" altLang="en-US" sz="1200" dirty="0"/>
              <a:t>例：コンタクトマップ</a:t>
            </a:r>
            <a:endParaRPr kumimoji="1" lang="en-US" altLang="ja-JP" sz="1200" dirty="0"/>
          </a:p>
          <a:p>
            <a:r>
              <a:rPr kumimoji="1" lang="ja-JP" altLang="en-US" sz="1200" dirty="0"/>
              <a:t>（残基間距離）</a:t>
            </a:r>
          </a:p>
        </p:txBody>
      </p:sp>
      <p:sp>
        <p:nvSpPr>
          <p:cNvPr id="70" name="楕円 69">
            <a:extLst>
              <a:ext uri="{FF2B5EF4-FFF2-40B4-BE49-F238E27FC236}">
                <a16:creationId xmlns:a16="http://schemas.microsoft.com/office/drawing/2014/main" id="{AFDB341A-F719-4FC5-B792-CAC657D277B5}"/>
              </a:ext>
            </a:extLst>
          </p:cNvPr>
          <p:cNvSpPr/>
          <p:nvPr/>
        </p:nvSpPr>
        <p:spPr>
          <a:xfrm>
            <a:off x="6799526" y="3085698"/>
            <a:ext cx="1080000" cy="1080000"/>
          </a:xfrm>
          <a:prstGeom prst="ellipse">
            <a:avLst/>
          </a:prstGeom>
          <a:noFill/>
          <a:ln>
            <a:solidFill>
              <a:schemeClr val="accent1">
                <a:shade val="50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AF1B8CE7-B474-4B2C-B1EA-C9A8FA84A5E4}"/>
              </a:ext>
            </a:extLst>
          </p:cNvPr>
          <p:cNvSpPr/>
          <p:nvPr/>
        </p:nvSpPr>
        <p:spPr>
          <a:xfrm>
            <a:off x="7069526" y="3355698"/>
            <a:ext cx="540000" cy="540000"/>
          </a:xfrm>
          <a:prstGeom prst="ellipse">
            <a:avLst/>
          </a:prstGeom>
          <a:noFill/>
          <a:ln>
            <a:solidFill>
              <a:schemeClr val="accent1">
                <a:shade val="50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テキスト ボックス 4">
            <a:extLst>
              <a:ext uri="{FF2B5EF4-FFF2-40B4-BE49-F238E27FC236}">
                <a16:creationId xmlns:a16="http://schemas.microsoft.com/office/drawing/2014/main" id="{1B6877FB-CAB9-436B-8960-C3B990CD8343}"/>
              </a:ext>
            </a:extLst>
          </p:cNvPr>
          <p:cNvSpPr txBox="1"/>
          <p:nvPr/>
        </p:nvSpPr>
        <p:spPr>
          <a:xfrm>
            <a:off x="8602556" y="699984"/>
            <a:ext cx="3589444" cy="246221"/>
          </a:xfrm>
          <a:prstGeom prst="rect">
            <a:avLst/>
          </a:prstGeom>
          <a:noFill/>
        </p:spPr>
        <p:txBody>
          <a:bodyPr wrap="none" rtlCol="0">
            <a:spAutoFit/>
          </a:bodyPr>
          <a:lstStyle/>
          <a:p>
            <a:r>
              <a:rPr kumimoji="1" lang="en-US" altLang="ja-JP" sz="1000" dirty="0"/>
              <a:t>* </a:t>
            </a:r>
            <a:r>
              <a:rPr kumimoji="1" lang="ja-JP" altLang="en-US" sz="1000" dirty="0"/>
              <a:t>セルラーゼ：セルロース分解酵素、アミラーゼ：アミロース分解酵素</a:t>
            </a:r>
          </a:p>
        </p:txBody>
      </p:sp>
    </p:spTree>
    <p:extLst>
      <p:ext uri="{BB962C8B-B14F-4D97-AF65-F5344CB8AC3E}">
        <p14:creationId xmlns:p14="http://schemas.microsoft.com/office/powerpoint/2010/main" val="3982542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四角形: 角を丸くする 45">
            <a:extLst>
              <a:ext uri="{FF2B5EF4-FFF2-40B4-BE49-F238E27FC236}">
                <a16:creationId xmlns:a16="http://schemas.microsoft.com/office/drawing/2014/main" id="{80AEB80C-B232-4C3D-BC8E-0F32475B7BE0}"/>
              </a:ext>
            </a:extLst>
          </p:cNvPr>
          <p:cNvSpPr/>
          <p:nvPr/>
        </p:nvSpPr>
        <p:spPr>
          <a:xfrm>
            <a:off x="605388" y="3093747"/>
            <a:ext cx="3532068" cy="1451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6" name="矢印: 右 35">
            <a:extLst>
              <a:ext uri="{FF2B5EF4-FFF2-40B4-BE49-F238E27FC236}">
                <a16:creationId xmlns:a16="http://schemas.microsoft.com/office/drawing/2014/main" id="{1CFF0601-CCBA-4C49-977C-B5266B4EEA16}"/>
              </a:ext>
            </a:extLst>
          </p:cNvPr>
          <p:cNvSpPr/>
          <p:nvPr/>
        </p:nvSpPr>
        <p:spPr>
          <a:xfrm>
            <a:off x="1707719" y="3693788"/>
            <a:ext cx="902200" cy="278203"/>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lang="en-US" altLang="ja-JP" dirty="0"/>
            </a:br>
            <a:r>
              <a:rPr lang="en-US" altLang="ja-JP" sz="2700" dirty="0"/>
              <a:t>B/C. </a:t>
            </a:r>
            <a:r>
              <a:rPr lang="ja-JP" altLang="en-US" sz="2700" dirty="0"/>
              <a:t>機能性の机上評価、実験データからの特徴抽出</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4" name="テキスト プレースホルダー 3">
            <a:extLst>
              <a:ext uri="{FF2B5EF4-FFF2-40B4-BE49-F238E27FC236}">
                <a16:creationId xmlns:a16="http://schemas.microsoft.com/office/drawing/2014/main" id="{1F4D2432-B3C9-46CF-AD70-709E4A1A26C2}"/>
              </a:ext>
            </a:extLst>
          </p:cNvPr>
          <p:cNvSpPr>
            <a:spLocks noGrp="1"/>
          </p:cNvSpPr>
          <p:nvPr>
            <p:ph type="body" sz="quarter" idx="11"/>
          </p:nvPr>
        </p:nvSpPr>
        <p:spPr>
          <a:xfrm>
            <a:off x="517055" y="985341"/>
            <a:ext cx="11341887" cy="424732"/>
          </a:xfrm>
        </p:spPr>
        <p:txBody>
          <a:bodyPr/>
          <a:lstStyle/>
          <a:p>
            <a:r>
              <a:rPr lang="ja-JP" altLang="en-US" sz="2400" dirty="0"/>
              <a:t>結合性評価実験データから結合能に関連する特徴を抽出した。</a:t>
            </a:r>
          </a:p>
        </p:txBody>
      </p:sp>
      <p:sp>
        <p:nvSpPr>
          <p:cNvPr id="12" name="テキスト ボックス 11">
            <a:extLst>
              <a:ext uri="{FF2B5EF4-FFF2-40B4-BE49-F238E27FC236}">
                <a16:creationId xmlns:a16="http://schemas.microsoft.com/office/drawing/2014/main" id="{C687F7A8-EB65-469C-8733-5CDCD36DD302}"/>
              </a:ext>
            </a:extLst>
          </p:cNvPr>
          <p:cNvSpPr txBox="1"/>
          <p:nvPr/>
        </p:nvSpPr>
        <p:spPr>
          <a:xfrm>
            <a:off x="1192173" y="2345840"/>
            <a:ext cx="4438701" cy="584775"/>
          </a:xfrm>
          <a:prstGeom prst="rect">
            <a:avLst/>
          </a:prstGeom>
          <a:noFill/>
        </p:spPr>
        <p:txBody>
          <a:bodyPr wrap="square" rtlCol="0">
            <a:spAutoFit/>
          </a:bodyPr>
          <a:lstStyle/>
          <a:p>
            <a:pPr algn="ctr"/>
            <a:r>
              <a:rPr lang="ja-JP" altLang="en-US" sz="1600" dirty="0"/>
              <a:t>実験データから配列と結合能を関係を学習した後、</a:t>
            </a:r>
            <a:endParaRPr lang="en-US" altLang="ja-JP" sz="1600" dirty="0"/>
          </a:p>
          <a:p>
            <a:pPr algn="ctr"/>
            <a:r>
              <a:rPr lang="ja-JP" altLang="en-US" sz="1600" dirty="0">
                <a:solidFill>
                  <a:schemeClr val="accent1"/>
                </a:solidFill>
              </a:rPr>
              <a:t>貢献度の高い変異位置・残基を特徴として抽出</a:t>
            </a:r>
            <a:endParaRPr lang="en-US" altLang="ja-JP" sz="1200" dirty="0">
              <a:solidFill>
                <a:schemeClr val="accent1"/>
              </a:solidFill>
            </a:endParaRPr>
          </a:p>
        </p:txBody>
      </p:sp>
      <p:sp>
        <p:nvSpPr>
          <p:cNvPr id="15" name="テキスト ボックス 14">
            <a:extLst>
              <a:ext uri="{FF2B5EF4-FFF2-40B4-BE49-F238E27FC236}">
                <a16:creationId xmlns:a16="http://schemas.microsoft.com/office/drawing/2014/main" id="{3561A310-86D8-46FC-A4B8-B861B67A03A5}"/>
              </a:ext>
            </a:extLst>
          </p:cNvPr>
          <p:cNvSpPr txBox="1"/>
          <p:nvPr/>
        </p:nvSpPr>
        <p:spPr>
          <a:xfrm>
            <a:off x="715120" y="3914630"/>
            <a:ext cx="954107" cy="276999"/>
          </a:xfrm>
          <a:prstGeom prst="rect">
            <a:avLst/>
          </a:prstGeom>
          <a:noFill/>
        </p:spPr>
        <p:txBody>
          <a:bodyPr wrap="none" rtlCol="0">
            <a:spAutoFit/>
          </a:bodyPr>
          <a:lstStyle/>
          <a:p>
            <a:r>
              <a:rPr kumimoji="1" lang="ja-JP" altLang="en-US" sz="1200" dirty="0"/>
              <a:t>アミノ酸配列</a:t>
            </a:r>
          </a:p>
        </p:txBody>
      </p:sp>
      <p:sp>
        <p:nvSpPr>
          <p:cNvPr id="28" name="正方形/長方形 27">
            <a:extLst>
              <a:ext uri="{FF2B5EF4-FFF2-40B4-BE49-F238E27FC236}">
                <a16:creationId xmlns:a16="http://schemas.microsoft.com/office/drawing/2014/main" id="{3819CFFE-2ABD-4EFA-A6D4-0E16B73275DD}"/>
              </a:ext>
            </a:extLst>
          </p:cNvPr>
          <p:cNvSpPr/>
          <p:nvPr/>
        </p:nvSpPr>
        <p:spPr>
          <a:xfrm>
            <a:off x="1933422" y="3155241"/>
            <a:ext cx="414930" cy="1330286"/>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t>分類モデル</a:t>
            </a:r>
          </a:p>
        </p:txBody>
      </p:sp>
      <p:sp>
        <p:nvSpPr>
          <p:cNvPr id="48" name="テキスト ボックス 47">
            <a:extLst>
              <a:ext uri="{FF2B5EF4-FFF2-40B4-BE49-F238E27FC236}">
                <a16:creationId xmlns:a16="http://schemas.microsoft.com/office/drawing/2014/main" id="{05976D93-3BE6-47A6-9D83-8CA1AE7AD2F5}"/>
              </a:ext>
            </a:extLst>
          </p:cNvPr>
          <p:cNvSpPr txBox="1"/>
          <p:nvPr/>
        </p:nvSpPr>
        <p:spPr>
          <a:xfrm>
            <a:off x="2596295" y="1833065"/>
            <a:ext cx="1569660" cy="369332"/>
          </a:xfrm>
          <a:prstGeom prst="rect">
            <a:avLst/>
          </a:prstGeom>
          <a:noFill/>
        </p:spPr>
        <p:txBody>
          <a:bodyPr wrap="none" rtlCol="0">
            <a:spAutoFit/>
          </a:bodyPr>
          <a:lstStyle/>
          <a:p>
            <a:r>
              <a:rPr kumimoji="1" lang="ja-JP" altLang="en-US" dirty="0"/>
              <a:t>特徴抽出方法</a:t>
            </a:r>
          </a:p>
        </p:txBody>
      </p:sp>
      <p:cxnSp>
        <p:nvCxnSpPr>
          <p:cNvPr id="49" name="直線コネクタ 48">
            <a:extLst>
              <a:ext uri="{FF2B5EF4-FFF2-40B4-BE49-F238E27FC236}">
                <a16:creationId xmlns:a16="http://schemas.microsoft.com/office/drawing/2014/main" id="{CF5A0DFE-28D0-4370-ABAE-E05D1105948C}"/>
              </a:ext>
            </a:extLst>
          </p:cNvPr>
          <p:cNvCxnSpPr>
            <a:cxnSpLocks/>
          </p:cNvCxnSpPr>
          <p:nvPr/>
        </p:nvCxnSpPr>
        <p:spPr>
          <a:xfrm>
            <a:off x="416286" y="2253084"/>
            <a:ext cx="582120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E149E677-0FC0-440A-A531-12D5A0ECC69C}"/>
              </a:ext>
            </a:extLst>
          </p:cNvPr>
          <p:cNvSpPr txBox="1"/>
          <p:nvPr/>
        </p:nvSpPr>
        <p:spPr>
          <a:xfrm>
            <a:off x="7197889" y="1820699"/>
            <a:ext cx="4052713" cy="369332"/>
          </a:xfrm>
          <a:prstGeom prst="rect">
            <a:avLst/>
          </a:prstGeom>
          <a:noFill/>
        </p:spPr>
        <p:txBody>
          <a:bodyPr wrap="none" rtlCol="0">
            <a:spAutoFit/>
          </a:bodyPr>
          <a:lstStyle/>
          <a:p>
            <a:r>
              <a:rPr kumimoji="1" lang="en-US" altLang="ja-JP" dirty="0"/>
              <a:t>CBD</a:t>
            </a:r>
            <a:r>
              <a:rPr kumimoji="1" lang="ja-JP" altLang="en-US" dirty="0"/>
              <a:t>変異体の結合性データにおける特徴</a:t>
            </a:r>
          </a:p>
        </p:txBody>
      </p:sp>
      <p:sp>
        <p:nvSpPr>
          <p:cNvPr id="51" name="テキスト ボックス 50">
            <a:extLst>
              <a:ext uri="{FF2B5EF4-FFF2-40B4-BE49-F238E27FC236}">
                <a16:creationId xmlns:a16="http://schemas.microsoft.com/office/drawing/2014/main" id="{8FEFA278-7170-4BD1-B833-B72E71C2796A}"/>
              </a:ext>
            </a:extLst>
          </p:cNvPr>
          <p:cNvSpPr txBox="1"/>
          <p:nvPr/>
        </p:nvSpPr>
        <p:spPr>
          <a:xfrm>
            <a:off x="269090" y="5211039"/>
            <a:ext cx="11653820" cy="400110"/>
          </a:xfrm>
          <a:prstGeom prst="rect">
            <a:avLst/>
          </a:prstGeom>
          <a:noFill/>
        </p:spPr>
        <p:txBody>
          <a:bodyPr wrap="square" rtlCol="0">
            <a:spAutoFit/>
          </a:bodyPr>
          <a:lstStyle/>
          <a:p>
            <a:pPr algn="ctr"/>
            <a:r>
              <a:rPr kumimoji="1" lang="ja-JP" altLang="en-US" sz="2000" b="1" dirty="0">
                <a:solidFill>
                  <a:schemeClr val="accent1"/>
                </a:solidFill>
              </a:rPr>
              <a:t>課題：セルロース結合性という細かな機能と関連する特徴を抽出・評価することは困難だと判断</a:t>
            </a:r>
            <a:endParaRPr kumimoji="1" lang="en-US" altLang="ja-JP" sz="2000" b="1" dirty="0">
              <a:solidFill>
                <a:schemeClr val="accent1"/>
              </a:solidFill>
            </a:endParaRPr>
          </a:p>
        </p:txBody>
      </p:sp>
      <p:sp>
        <p:nvSpPr>
          <p:cNvPr id="52" name="テキスト ボックス 51">
            <a:extLst>
              <a:ext uri="{FF2B5EF4-FFF2-40B4-BE49-F238E27FC236}">
                <a16:creationId xmlns:a16="http://schemas.microsoft.com/office/drawing/2014/main" id="{5702E947-4E91-42BD-9DD0-32D2C4838228}"/>
              </a:ext>
            </a:extLst>
          </p:cNvPr>
          <p:cNvSpPr txBox="1"/>
          <p:nvPr/>
        </p:nvSpPr>
        <p:spPr>
          <a:xfrm>
            <a:off x="1375857" y="5630737"/>
            <a:ext cx="8494538"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理由１：セルロース結合性試験データが少ないが、評価試験自体に挑戦的な課題が多い</a:t>
            </a:r>
            <a:endParaRPr kumimoji="1" lang="en-US" altLang="ja-JP" sz="1600" dirty="0"/>
          </a:p>
          <a:p>
            <a:pPr marL="285750" indent="-285750">
              <a:buFont typeface="Wingdings" panose="05000000000000000000" pitchFamily="2" charset="2"/>
              <a:buChar char="Ø"/>
            </a:pPr>
            <a:r>
              <a:rPr kumimoji="1" lang="ja-JP" altLang="en-US" sz="1600" dirty="0"/>
              <a:t>理由２：抽出した特徴の妥当性を評価することが困難である</a:t>
            </a:r>
            <a:endParaRPr kumimoji="1" lang="en-US" altLang="ja-JP" sz="1600" dirty="0"/>
          </a:p>
        </p:txBody>
      </p:sp>
      <p:sp>
        <p:nvSpPr>
          <p:cNvPr id="55" name="テキスト ボックス 54">
            <a:extLst>
              <a:ext uri="{FF2B5EF4-FFF2-40B4-BE49-F238E27FC236}">
                <a16:creationId xmlns:a16="http://schemas.microsoft.com/office/drawing/2014/main" id="{2B24FFAB-473B-4C89-9974-8EFFD665F45E}"/>
              </a:ext>
            </a:extLst>
          </p:cNvPr>
          <p:cNvSpPr txBox="1"/>
          <p:nvPr/>
        </p:nvSpPr>
        <p:spPr>
          <a:xfrm>
            <a:off x="658431" y="4810459"/>
            <a:ext cx="4685712" cy="338554"/>
          </a:xfrm>
          <a:prstGeom prst="rect">
            <a:avLst/>
          </a:prstGeom>
          <a:noFill/>
        </p:spPr>
        <p:txBody>
          <a:bodyPr wrap="square" rtlCol="0">
            <a:spAutoFit/>
          </a:bodyPr>
          <a:lstStyle/>
          <a:p>
            <a:pPr algn="ctr"/>
            <a:r>
              <a:rPr kumimoji="1" lang="ja-JP" altLang="en-US" sz="1600" dirty="0">
                <a:solidFill>
                  <a:srgbClr val="FF0000"/>
                </a:solidFill>
              </a:rPr>
              <a:t>暗示的に共通する有望な特徴が抽出される</a:t>
            </a:r>
            <a:endParaRPr lang="en-US" altLang="ja-JP" sz="1600" dirty="0">
              <a:solidFill>
                <a:srgbClr val="FF0000"/>
              </a:solidFill>
            </a:endParaRPr>
          </a:p>
        </p:txBody>
      </p:sp>
      <p:sp>
        <p:nvSpPr>
          <p:cNvPr id="58" name="テキスト ボックス 57">
            <a:extLst>
              <a:ext uri="{FF2B5EF4-FFF2-40B4-BE49-F238E27FC236}">
                <a16:creationId xmlns:a16="http://schemas.microsoft.com/office/drawing/2014/main" id="{4E6A68A1-F154-4115-99E1-D2DBEA6A55B2}"/>
              </a:ext>
            </a:extLst>
          </p:cNvPr>
          <p:cNvSpPr txBox="1"/>
          <p:nvPr/>
        </p:nvSpPr>
        <p:spPr>
          <a:xfrm>
            <a:off x="2632523" y="3456406"/>
            <a:ext cx="1415772" cy="338554"/>
          </a:xfrm>
          <a:prstGeom prst="rect">
            <a:avLst/>
          </a:prstGeom>
          <a:noFill/>
        </p:spPr>
        <p:txBody>
          <a:bodyPr wrap="none" rtlCol="0">
            <a:spAutoFit/>
          </a:bodyPr>
          <a:lstStyle/>
          <a:p>
            <a:pPr algn="ctr"/>
            <a:r>
              <a:rPr lang="ja-JP" altLang="en-US" sz="1600" dirty="0"/>
              <a:t>結合能強／無</a:t>
            </a:r>
            <a:endParaRPr kumimoji="1" lang="ja-JP" altLang="en-US" sz="1600" dirty="0"/>
          </a:p>
        </p:txBody>
      </p:sp>
      <p:sp>
        <p:nvSpPr>
          <p:cNvPr id="59" name="テキスト ボックス 58">
            <a:extLst>
              <a:ext uri="{FF2B5EF4-FFF2-40B4-BE49-F238E27FC236}">
                <a16:creationId xmlns:a16="http://schemas.microsoft.com/office/drawing/2014/main" id="{CE08D880-7176-4C46-A623-C849884FB7DF}"/>
              </a:ext>
            </a:extLst>
          </p:cNvPr>
          <p:cNvSpPr txBox="1"/>
          <p:nvPr/>
        </p:nvSpPr>
        <p:spPr>
          <a:xfrm>
            <a:off x="2709466" y="4073889"/>
            <a:ext cx="1261885" cy="307777"/>
          </a:xfrm>
          <a:prstGeom prst="rect">
            <a:avLst/>
          </a:prstGeom>
          <a:noFill/>
        </p:spPr>
        <p:txBody>
          <a:bodyPr wrap="none" rtlCol="0">
            <a:spAutoFit/>
          </a:bodyPr>
          <a:lstStyle/>
          <a:p>
            <a:pPr algn="ctr"/>
            <a:r>
              <a:rPr lang="ja-JP" altLang="en-US" sz="1400" dirty="0"/>
              <a:t>判別精度</a:t>
            </a:r>
            <a:r>
              <a:rPr lang="en-US" altLang="ja-JP" sz="1400" dirty="0"/>
              <a:t>76%</a:t>
            </a:r>
            <a:endParaRPr kumimoji="1" lang="ja-JP" altLang="en-US" sz="1400" dirty="0"/>
          </a:p>
        </p:txBody>
      </p:sp>
      <p:cxnSp>
        <p:nvCxnSpPr>
          <p:cNvPr id="63" name="直線コネクタ 62">
            <a:extLst>
              <a:ext uri="{FF2B5EF4-FFF2-40B4-BE49-F238E27FC236}">
                <a16:creationId xmlns:a16="http://schemas.microsoft.com/office/drawing/2014/main" id="{CFEB0299-1FDB-4EAA-B354-F592AB0CFB82}"/>
              </a:ext>
            </a:extLst>
          </p:cNvPr>
          <p:cNvCxnSpPr>
            <a:cxnSpLocks/>
          </p:cNvCxnSpPr>
          <p:nvPr/>
        </p:nvCxnSpPr>
        <p:spPr>
          <a:xfrm>
            <a:off x="6818794" y="2253084"/>
            <a:ext cx="481090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正方形/長方形 59">
            <a:extLst>
              <a:ext uri="{FF2B5EF4-FFF2-40B4-BE49-F238E27FC236}">
                <a16:creationId xmlns:a16="http://schemas.microsoft.com/office/drawing/2014/main" id="{078FF3B0-C914-4601-8EF6-076CDEF15F21}"/>
              </a:ext>
            </a:extLst>
          </p:cNvPr>
          <p:cNvSpPr/>
          <p:nvPr/>
        </p:nvSpPr>
        <p:spPr>
          <a:xfrm>
            <a:off x="7903339" y="3109350"/>
            <a:ext cx="3535554" cy="338554"/>
          </a:xfrm>
          <a:prstGeom prst="rect">
            <a:avLst/>
          </a:prstGeom>
        </p:spPr>
        <p:txBody>
          <a:bodyPr wrap="square">
            <a:spAutoFit/>
          </a:bodyPr>
          <a:lstStyle/>
          <a:p>
            <a:pPr algn="dist"/>
            <a:r>
              <a:rPr lang="en-GB" altLang="ja-JP" sz="1600" dirty="0">
                <a:solidFill>
                  <a:schemeClr val="tx1">
                    <a:lumMod val="65000"/>
                    <a:lumOff val="35000"/>
                  </a:schemeClr>
                </a:solidFill>
                <a:latin typeface="Consolas" panose="020B0609020204030204" pitchFamily="49" charset="0"/>
              </a:rPr>
              <a:t>TQSH</a:t>
            </a:r>
            <a:r>
              <a:rPr lang="en-GB" altLang="ja-JP" sz="1600" b="1" dirty="0">
                <a:solidFill>
                  <a:srgbClr val="FF0000"/>
                </a:solidFill>
                <a:latin typeface="Consolas" panose="020B0609020204030204" pitchFamily="49" charset="0"/>
              </a:rPr>
              <a:t>YG</a:t>
            </a:r>
            <a:r>
              <a:rPr lang="en-GB" altLang="ja-JP" sz="1600" dirty="0">
                <a:solidFill>
                  <a:schemeClr val="tx1">
                    <a:lumMod val="65000"/>
                    <a:lumOff val="35000"/>
                  </a:schemeClr>
                </a:solidFill>
                <a:latin typeface="Consolas" panose="020B0609020204030204" pitchFamily="49" charset="0"/>
              </a:rPr>
              <a:t>QCGGIGY</a:t>
            </a:r>
            <a:r>
              <a:rPr lang="en-US" altLang="ja-JP" sz="1600" dirty="0">
                <a:solidFill>
                  <a:schemeClr val="tx1">
                    <a:lumMod val="65000"/>
                    <a:lumOff val="35000"/>
                  </a:schemeClr>
                </a:solidFill>
                <a:latin typeface="Consolas" panose="020B0609020204030204" pitchFamily="49" charset="0"/>
              </a:rPr>
              <a:t>…</a:t>
            </a:r>
            <a:r>
              <a:rPr lang="en-GB" altLang="ja-JP" sz="1600" dirty="0">
                <a:solidFill>
                  <a:schemeClr val="tx1">
                    <a:lumMod val="65000"/>
                    <a:lumOff val="35000"/>
                  </a:schemeClr>
                </a:solidFill>
                <a:latin typeface="Consolas" panose="020B0609020204030204" pitchFamily="49" charset="0"/>
              </a:rPr>
              <a:t>SGTTCQVLN</a:t>
            </a:r>
            <a:r>
              <a:rPr lang="en-GB" altLang="ja-JP" sz="1600" b="1" dirty="0">
                <a:solidFill>
                  <a:srgbClr val="FF0000"/>
                </a:solidFill>
                <a:latin typeface="Consolas" panose="020B0609020204030204" pitchFamily="49" charset="0"/>
              </a:rPr>
              <a:t>PY</a:t>
            </a:r>
            <a:r>
              <a:rPr lang="en-GB" altLang="ja-JP" sz="1600" dirty="0">
                <a:solidFill>
                  <a:schemeClr val="tx1">
                    <a:lumMod val="65000"/>
                    <a:lumOff val="35000"/>
                  </a:schemeClr>
                </a:solidFill>
                <a:latin typeface="Consolas" panose="020B0609020204030204" pitchFamily="49" charset="0"/>
              </a:rPr>
              <a:t>YSQCL</a:t>
            </a:r>
            <a:endParaRPr lang="ja-JP" altLang="en-US" sz="1600" dirty="0">
              <a:solidFill>
                <a:schemeClr val="tx1">
                  <a:lumMod val="65000"/>
                  <a:lumOff val="35000"/>
                </a:schemeClr>
              </a:solidFill>
              <a:latin typeface="Consolas" panose="020B0609020204030204" pitchFamily="49" charset="0"/>
            </a:endParaRPr>
          </a:p>
        </p:txBody>
      </p:sp>
      <p:sp>
        <p:nvSpPr>
          <p:cNvPr id="64" name="テキスト ボックス 63">
            <a:extLst>
              <a:ext uri="{FF2B5EF4-FFF2-40B4-BE49-F238E27FC236}">
                <a16:creationId xmlns:a16="http://schemas.microsoft.com/office/drawing/2014/main" id="{FEEAC551-FE16-4F44-95D8-14E4475669A0}"/>
              </a:ext>
            </a:extLst>
          </p:cNvPr>
          <p:cNvSpPr txBox="1"/>
          <p:nvPr/>
        </p:nvSpPr>
        <p:spPr>
          <a:xfrm>
            <a:off x="6883916" y="3940155"/>
            <a:ext cx="978770" cy="307777"/>
          </a:xfrm>
          <a:prstGeom prst="rect">
            <a:avLst/>
          </a:prstGeom>
          <a:noFill/>
        </p:spPr>
        <p:txBody>
          <a:bodyPr wrap="square" rtlCol="0">
            <a:spAutoFit/>
          </a:bodyPr>
          <a:lstStyle/>
          <a:p>
            <a:pPr algn="ctr"/>
            <a:r>
              <a:rPr lang="ja-JP" altLang="en-US" sz="1400" b="1" dirty="0"/>
              <a:t>結合能 強</a:t>
            </a:r>
            <a:endParaRPr lang="en-US" altLang="ja-JP" sz="1400" b="1" dirty="0"/>
          </a:p>
        </p:txBody>
      </p:sp>
      <p:sp>
        <p:nvSpPr>
          <p:cNvPr id="65" name="テキスト ボックス 64">
            <a:extLst>
              <a:ext uri="{FF2B5EF4-FFF2-40B4-BE49-F238E27FC236}">
                <a16:creationId xmlns:a16="http://schemas.microsoft.com/office/drawing/2014/main" id="{0106953E-55A4-4B26-875D-8136B5C40FEB}"/>
              </a:ext>
            </a:extLst>
          </p:cNvPr>
          <p:cNvSpPr txBox="1"/>
          <p:nvPr/>
        </p:nvSpPr>
        <p:spPr>
          <a:xfrm>
            <a:off x="6891281" y="4309732"/>
            <a:ext cx="978770" cy="307777"/>
          </a:xfrm>
          <a:prstGeom prst="rect">
            <a:avLst/>
          </a:prstGeom>
          <a:noFill/>
        </p:spPr>
        <p:txBody>
          <a:bodyPr wrap="square" rtlCol="0">
            <a:spAutoFit/>
          </a:bodyPr>
          <a:lstStyle/>
          <a:p>
            <a:pPr algn="ctr"/>
            <a:r>
              <a:rPr lang="ja-JP" altLang="en-US" sz="1400" b="1" dirty="0"/>
              <a:t>結合能 弱</a:t>
            </a:r>
            <a:endParaRPr lang="en-US" altLang="ja-JP" sz="1400" b="1" dirty="0"/>
          </a:p>
        </p:txBody>
      </p:sp>
      <p:cxnSp>
        <p:nvCxnSpPr>
          <p:cNvPr id="72" name="直線矢印コネクタ 71">
            <a:extLst>
              <a:ext uri="{FF2B5EF4-FFF2-40B4-BE49-F238E27FC236}">
                <a16:creationId xmlns:a16="http://schemas.microsoft.com/office/drawing/2014/main" id="{5A1E7BCF-70D3-4103-A502-85E35CFBB11E}"/>
              </a:ext>
            </a:extLst>
          </p:cNvPr>
          <p:cNvCxnSpPr/>
          <p:nvPr/>
        </p:nvCxnSpPr>
        <p:spPr>
          <a:xfrm>
            <a:off x="8610600" y="3504540"/>
            <a:ext cx="0" cy="30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61D9BFA5-2FCC-4286-946E-7D1581FE4AAF}"/>
              </a:ext>
            </a:extLst>
          </p:cNvPr>
          <p:cNvCxnSpPr/>
          <p:nvPr/>
        </p:nvCxnSpPr>
        <p:spPr>
          <a:xfrm>
            <a:off x="8497824" y="3504540"/>
            <a:ext cx="0" cy="30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50760875-F7D6-4C5F-815E-01DC20C4B4DB}"/>
              </a:ext>
            </a:extLst>
          </p:cNvPr>
          <p:cNvCxnSpPr/>
          <p:nvPr/>
        </p:nvCxnSpPr>
        <p:spPr>
          <a:xfrm>
            <a:off x="10728960" y="3496992"/>
            <a:ext cx="0" cy="30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B464DC02-2FCE-4B9B-907A-F9D2473827C0}"/>
              </a:ext>
            </a:extLst>
          </p:cNvPr>
          <p:cNvCxnSpPr/>
          <p:nvPr/>
        </p:nvCxnSpPr>
        <p:spPr>
          <a:xfrm>
            <a:off x="10597896" y="3502701"/>
            <a:ext cx="0" cy="30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C6F4F5E2-34C1-462C-BF7E-0146B1CA58E9}"/>
              </a:ext>
            </a:extLst>
          </p:cNvPr>
          <p:cNvSpPr txBox="1"/>
          <p:nvPr/>
        </p:nvSpPr>
        <p:spPr>
          <a:xfrm>
            <a:off x="6961996" y="2444555"/>
            <a:ext cx="4524501" cy="338554"/>
          </a:xfrm>
          <a:prstGeom prst="rect">
            <a:avLst/>
          </a:prstGeom>
          <a:noFill/>
        </p:spPr>
        <p:txBody>
          <a:bodyPr wrap="square" rtlCol="0">
            <a:spAutoFit/>
          </a:bodyPr>
          <a:lstStyle/>
          <a:p>
            <a:pPr algn="ctr"/>
            <a:r>
              <a:rPr lang="ja-JP" altLang="en-US" sz="1600" dirty="0"/>
              <a:t>結合能獲得に有利／不利に働く変異を抽出</a:t>
            </a:r>
            <a:endParaRPr lang="en-US" altLang="ja-JP" sz="1600" dirty="0"/>
          </a:p>
        </p:txBody>
      </p:sp>
      <p:sp>
        <p:nvSpPr>
          <p:cNvPr id="78" name="テキスト ボックス 77">
            <a:extLst>
              <a:ext uri="{FF2B5EF4-FFF2-40B4-BE49-F238E27FC236}">
                <a16:creationId xmlns:a16="http://schemas.microsoft.com/office/drawing/2014/main" id="{880C64FE-ADDF-4C8B-893F-378B65839FE0}"/>
              </a:ext>
            </a:extLst>
          </p:cNvPr>
          <p:cNvSpPr txBox="1"/>
          <p:nvPr/>
        </p:nvSpPr>
        <p:spPr>
          <a:xfrm>
            <a:off x="6877900" y="3135195"/>
            <a:ext cx="978770" cy="307777"/>
          </a:xfrm>
          <a:prstGeom prst="rect">
            <a:avLst/>
          </a:prstGeom>
          <a:noFill/>
        </p:spPr>
        <p:txBody>
          <a:bodyPr wrap="square" rtlCol="0">
            <a:spAutoFit/>
          </a:bodyPr>
          <a:lstStyle/>
          <a:p>
            <a:pPr algn="ctr"/>
            <a:r>
              <a:rPr lang="ja-JP" altLang="en-US" sz="1400" b="1" dirty="0"/>
              <a:t>天然配列</a:t>
            </a:r>
            <a:endParaRPr lang="en-US" altLang="ja-JP" sz="1400" b="1" dirty="0"/>
          </a:p>
        </p:txBody>
      </p:sp>
      <p:sp>
        <p:nvSpPr>
          <p:cNvPr id="79" name="正方形/長方形 78">
            <a:extLst>
              <a:ext uri="{FF2B5EF4-FFF2-40B4-BE49-F238E27FC236}">
                <a16:creationId xmlns:a16="http://schemas.microsoft.com/office/drawing/2014/main" id="{9BDD156C-D24D-4000-949A-E1636B7971E7}"/>
              </a:ext>
            </a:extLst>
          </p:cNvPr>
          <p:cNvSpPr/>
          <p:nvPr/>
        </p:nvSpPr>
        <p:spPr>
          <a:xfrm>
            <a:off x="7903339" y="3902293"/>
            <a:ext cx="3535554" cy="338554"/>
          </a:xfrm>
          <a:prstGeom prst="rect">
            <a:avLst/>
          </a:prstGeom>
        </p:spPr>
        <p:txBody>
          <a:bodyPr wrap="square">
            <a:spAutoFit/>
          </a:bodyPr>
          <a:lstStyle/>
          <a:p>
            <a:pPr algn="dist"/>
            <a:r>
              <a:rPr lang="en-GB" altLang="ja-JP" sz="1600" dirty="0">
                <a:solidFill>
                  <a:schemeClr val="tx1">
                    <a:lumMod val="65000"/>
                    <a:lumOff val="35000"/>
                  </a:schemeClr>
                </a:solidFill>
                <a:latin typeface="Consolas" panose="020B0609020204030204" pitchFamily="49" charset="0"/>
              </a:rPr>
              <a:t>TQSH</a:t>
            </a:r>
            <a:r>
              <a:rPr lang="en-GB" altLang="ja-JP" sz="1600" b="1" dirty="0">
                <a:solidFill>
                  <a:srgbClr val="FF0000"/>
                </a:solidFill>
                <a:latin typeface="Consolas" panose="020B0609020204030204" pitchFamily="49" charset="0"/>
              </a:rPr>
              <a:t>WA</a:t>
            </a:r>
            <a:r>
              <a:rPr lang="en-GB" altLang="ja-JP" sz="1600" dirty="0">
                <a:solidFill>
                  <a:schemeClr val="tx1">
                    <a:lumMod val="65000"/>
                    <a:lumOff val="35000"/>
                  </a:schemeClr>
                </a:solidFill>
                <a:latin typeface="Consolas" panose="020B0609020204030204" pitchFamily="49" charset="0"/>
              </a:rPr>
              <a:t>QCGGIGY</a:t>
            </a:r>
            <a:r>
              <a:rPr lang="en-US" altLang="ja-JP" sz="1600" dirty="0">
                <a:solidFill>
                  <a:schemeClr val="tx1">
                    <a:lumMod val="65000"/>
                    <a:lumOff val="35000"/>
                  </a:schemeClr>
                </a:solidFill>
                <a:latin typeface="Consolas" panose="020B0609020204030204" pitchFamily="49" charset="0"/>
              </a:rPr>
              <a:t>…</a:t>
            </a:r>
            <a:r>
              <a:rPr lang="en-GB" altLang="ja-JP" sz="1600" dirty="0">
                <a:solidFill>
                  <a:schemeClr val="tx1">
                    <a:lumMod val="65000"/>
                    <a:lumOff val="35000"/>
                  </a:schemeClr>
                </a:solidFill>
                <a:latin typeface="Consolas" panose="020B0609020204030204" pitchFamily="49" charset="0"/>
              </a:rPr>
              <a:t>SGTTCQVLNP</a:t>
            </a:r>
            <a:r>
              <a:rPr lang="en-GB" altLang="ja-JP" sz="1600" b="1" dirty="0">
                <a:solidFill>
                  <a:srgbClr val="FF0000"/>
                </a:solidFill>
                <a:latin typeface="Consolas" panose="020B0609020204030204" pitchFamily="49" charset="0"/>
              </a:rPr>
              <a:t>W</a:t>
            </a:r>
            <a:r>
              <a:rPr lang="en-GB" altLang="ja-JP" sz="1600" dirty="0">
                <a:solidFill>
                  <a:schemeClr val="tx1">
                    <a:lumMod val="65000"/>
                    <a:lumOff val="35000"/>
                  </a:schemeClr>
                </a:solidFill>
                <a:latin typeface="Consolas" panose="020B0609020204030204" pitchFamily="49" charset="0"/>
              </a:rPr>
              <a:t>YSQCL</a:t>
            </a:r>
            <a:endParaRPr lang="ja-JP" altLang="en-US" sz="1600" dirty="0">
              <a:solidFill>
                <a:schemeClr val="tx1">
                  <a:lumMod val="65000"/>
                  <a:lumOff val="35000"/>
                </a:schemeClr>
              </a:solidFill>
              <a:latin typeface="Consolas" panose="020B0609020204030204" pitchFamily="49" charset="0"/>
            </a:endParaRPr>
          </a:p>
        </p:txBody>
      </p:sp>
      <p:sp>
        <p:nvSpPr>
          <p:cNvPr id="80" name="正方形/長方形 79">
            <a:extLst>
              <a:ext uri="{FF2B5EF4-FFF2-40B4-BE49-F238E27FC236}">
                <a16:creationId xmlns:a16="http://schemas.microsoft.com/office/drawing/2014/main" id="{7B2A5461-4F60-4887-A3CA-8087678ADE20}"/>
              </a:ext>
            </a:extLst>
          </p:cNvPr>
          <p:cNvSpPr/>
          <p:nvPr/>
        </p:nvSpPr>
        <p:spPr>
          <a:xfrm>
            <a:off x="7903339" y="4289179"/>
            <a:ext cx="3535554" cy="338554"/>
          </a:xfrm>
          <a:prstGeom prst="rect">
            <a:avLst/>
          </a:prstGeom>
        </p:spPr>
        <p:txBody>
          <a:bodyPr wrap="square">
            <a:spAutoFit/>
          </a:bodyPr>
          <a:lstStyle/>
          <a:p>
            <a:pPr algn="dist"/>
            <a:r>
              <a:rPr lang="en-GB" altLang="ja-JP" sz="1600" dirty="0">
                <a:solidFill>
                  <a:schemeClr val="tx1">
                    <a:lumMod val="65000"/>
                    <a:lumOff val="35000"/>
                  </a:schemeClr>
                </a:solidFill>
                <a:latin typeface="Consolas" panose="020B0609020204030204" pitchFamily="49" charset="0"/>
              </a:rPr>
              <a:t>TQSH</a:t>
            </a:r>
            <a:r>
              <a:rPr lang="en-GB" altLang="ja-JP" sz="1600" b="1" dirty="0">
                <a:solidFill>
                  <a:srgbClr val="FF0000"/>
                </a:solidFill>
                <a:latin typeface="Consolas" panose="020B0609020204030204" pitchFamily="49" charset="0"/>
              </a:rPr>
              <a:t>A</a:t>
            </a:r>
            <a:r>
              <a:rPr lang="en-GB" altLang="ja-JP" sz="1600" dirty="0">
                <a:solidFill>
                  <a:schemeClr val="tx1">
                    <a:lumMod val="65000"/>
                    <a:lumOff val="35000"/>
                  </a:schemeClr>
                </a:solidFill>
                <a:latin typeface="Consolas" panose="020B0609020204030204" pitchFamily="49" charset="0"/>
              </a:rPr>
              <a:t>GQCGGIGY</a:t>
            </a:r>
            <a:r>
              <a:rPr lang="en-US" altLang="ja-JP" sz="1600" dirty="0">
                <a:solidFill>
                  <a:schemeClr val="tx1">
                    <a:lumMod val="65000"/>
                    <a:lumOff val="35000"/>
                  </a:schemeClr>
                </a:solidFill>
                <a:latin typeface="Consolas" panose="020B0609020204030204" pitchFamily="49" charset="0"/>
              </a:rPr>
              <a:t>…</a:t>
            </a:r>
            <a:r>
              <a:rPr lang="en-GB" altLang="ja-JP" sz="1600" dirty="0">
                <a:solidFill>
                  <a:schemeClr val="tx1">
                    <a:lumMod val="65000"/>
                    <a:lumOff val="35000"/>
                  </a:schemeClr>
                </a:solidFill>
                <a:latin typeface="Consolas" panose="020B0609020204030204" pitchFamily="49" charset="0"/>
              </a:rPr>
              <a:t>SGTTCQVLN</a:t>
            </a:r>
            <a:r>
              <a:rPr lang="en-GB" altLang="ja-JP" sz="1600" b="1" dirty="0">
                <a:solidFill>
                  <a:srgbClr val="FF0000"/>
                </a:solidFill>
                <a:latin typeface="Consolas" panose="020B0609020204030204" pitchFamily="49" charset="0"/>
              </a:rPr>
              <a:t>WA</a:t>
            </a:r>
            <a:r>
              <a:rPr lang="en-GB" altLang="ja-JP" sz="1600" dirty="0">
                <a:solidFill>
                  <a:schemeClr val="tx1">
                    <a:lumMod val="65000"/>
                    <a:lumOff val="35000"/>
                  </a:schemeClr>
                </a:solidFill>
                <a:latin typeface="Consolas" panose="020B0609020204030204" pitchFamily="49" charset="0"/>
              </a:rPr>
              <a:t>YSQCL</a:t>
            </a:r>
            <a:endParaRPr lang="ja-JP" altLang="en-US" sz="1600" dirty="0">
              <a:solidFill>
                <a:schemeClr val="tx1">
                  <a:lumMod val="65000"/>
                  <a:lumOff val="35000"/>
                </a:schemeClr>
              </a:solidFill>
              <a:latin typeface="Consolas" panose="020B0609020204030204" pitchFamily="49" charset="0"/>
            </a:endParaRPr>
          </a:p>
        </p:txBody>
      </p:sp>
      <p:sp>
        <p:nvSpPr>
          <p:cNvPr id="81" name="テキスト ボックス 80">
            <a:extLst>
              <a:ext uri="{FF2B5EF4-FFF2-40B4-BE49-F238E27FC236}">
                <a16:creationId xmlns:a16="http://schemas.microsoft.com/office/drawing/2014/main" id="{ABC90200-EFB3-4080-9922-341554A867BC}"/>
              </a:ext>
            </a:extLst>
          </p:cNvPr>
          <p:cNvSpPr txBox="1"/>
          <p:nvPr/>
        </p:nvSpPr>
        <p:spPr>
          <a:xfrm>
            <a:off x="6623305" y="3588621"/>
            <a:ext cx="1464005" cy="307777"/>
          </a:xfrm>
          <a:prstGeom prst="rect">
            <a:avLst/>
          </a:prstGeom>
          <a:noFill/>
        </p:spPr>
        <p:txBody>
          <a:bodyPr wrap="square" rtlCol="0">
            <a:spAutoFit/>
          </a:bodyPr>
          <a:lstStyle/>
          <a:p>
            <a:pPr algn="ctr"/>
            <a:r>
              <a:rPr lang="ja-JP" altLang="en-US" sz="1400" dirty="0"/>
              <a:t>抽出結果の抜粋</a:t>
            </a:r>
            <a:endParaRPr lang="en-US" altLang="ja-JP" sz="1400" dirty="0"/>
          </a:p>
        </p:txBody>
      </p:sp>
      <p:sp>
        <p:nvSpPr>
          <p:cNvPr id="42" name="正方形/長方形 41">
            <a:extLst>
              <a:ext uri="{FF2B5EF4-FFF2-40B4-BE49-F238E27FC236}">
                <a16:creationId xmlns:a16="http://schemas.microsoft.com/office/drawing/2014/main" id="{7D20A1ED-7732-4767-B723-AFFAC73CEFFB}"/>
              </a:ext>
            </a:extLst>
          </p:cNvPr>
          <p:cNvSpPr/>
          <p:nvPr/>
        </p:nvSpPr>
        <p:spPr>
          <a:xfrm>
            <a:off x="741073" y="3592514"/>
            <a:ext cx="902201" cy="338554"/>
          </a:xfrm>
          <a:prstGeom prst="rect">
            <a:avLst/>
          </a:prstGeom>
        </p:spPr>
        <p:txBody>
          <a:bodyPr wrap="square">
            <a:spAutoFit/>
          </a:bodyPr>
          <a:lstStyle/>
          <a:p>
            <a:pPr algn="dist"/>
            <a:r>
              <a:rPr lang="en-GB" altLang="ja-JP" sz="1600" dirty="0">
                <a:solidFill>
                  <a:schemeClr val="tx1">
                    <a:lumMod val="65000"/>
                    <a:lumOff val="35000"/>
                  </a:schemeClr>
                </a:solidFill>
                <a:latin typeface="Consolas" panose="020B0609020204030204" pitchFamily="49" charset="0"/>
              </a:rPr>
              <a:t>TQSHYG</a:t>
            </a:r>
            <a:endParaRPr lang="ja-JP" altLang="en-US" sz="1600" dirty="0">
              <a:solidFill>
                <a:schemeClr val="tx1">
                  <a:lumMod val="65000"/>
                  <a:lumOff val="35000"/>
                </a:schemeClr>
              </a:solidFill>
              <a:latin typeface="Consolas" panose="020B0609020204030204" pitchFamily="49" charset="0"/>
            </a:endParaRPr>
          </a:p>
        </p:txBody>
      </p:sp>
      <p:sp>
        <p:nvSpPr>
          <p:cNvPr id="43" name="テキスト ボックス 42">
            <a:extLst>
              <a:ext uri="{FF2B5EF4-FFF2-40B4-BE49-F238E27FC236}">
                <a16:creationId xmlns:a16="http://schemas.microsoft.com/office/drawing/2014/main" id="{9895568A-0BEB-46C4-969D-BF0116F5B8E5}"/>
              </a:ext>
            </a:extLst>
          </p:cNvPr>
          <p:cNvSpPr txBox="1"/>
          <p:nvPr/>
        </p:nvSpPr>
        <p:spPr>
          <a:xfrm>
            <a:off x="2772888" y="3742509"/>
            <a:ext cx="1107996" cy="276999"/>
          </a:xfrm>
          <a:prstGeom prst="rect">
            <a:avLst/>
          </a:prstGeom>
          <a:noFill/>
        </p:spPr>
        <p:txBody>
          <a:bodyPr wrap="none" rtlCol="0">
            <a:spAutoFit/>
          </a:bodyPr>
          <a:lstStyle/>
          <a:p>
            <a:r>
              <a:rPr kumimoji="1" lang="ja-JP" altLang="en-US" sz="1200" dirty="0"/>
              <a:t>（簡易評価）</a:t>
            </a:r>
          </a:p>
        </p:txBody>
      </p:sp>
      <p:sp>
        <p:nvSpPr>
          <p:cNvPr id="45" name="二等辺三角形 44">
            <a:extLst>
              <a:ext uri="{FF2B5EF4-FFF2-40B4-BE49-F238E27FC236}">
                <a16:creationId xmlns:a16="http://schemas.microsoft.com/office/drawing/2014/main" id="{8D978E3B-CBA3-4AC0-92D4-DE462C3FEC46}"/>
              </a:ext>
            </a:extLst>
          </p:cNvPr>
          <p:cNvSpPr/>
          <p:nvPr/>
        </p:nvSpPr>
        <p:spPr>
          <a:xfrm rot="16200000" flipV="1">
            <a:off x="4126623" y="3748447"/>
            <a:ext cx="541046" cy="168884"/>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テキスト ボックス 46">
            <a:extLst>
              <a:ext uri="{FF2B5EF4-FFF2-40B4-BE49-F238E27FC236}">
                <a16:creationId xmlns:a16="http://schemas.microsoft.com/office/drawing/2014/main" id="{A1F64802-F237-4A2B-AEC8-90C781444B7C}"/>
              </a:ext>
            </a:extLst>
          </p:cNvPr>
          <p:cNvSpPr txBox="1"/>
          <p:nvPr/>
        </p:nvSpPr>
        <p:spPr>
          <a:xfrm>
            <a:off x="676960" y="3252731"/>
            <a:ext cx="1208985" cy="276999"/>
          </a:xfrm>
          <a:prstGeom prst="rect">
            <a:avLst/>
          </a:prstGeom>
          <a:noFill/>
        </p:spPr>
        <p:txBody>
          <a:bodyPr wrap="none" rtlCol="0">
            <a:spAutoFit/>
          </a:bodyPr>
          <a:lstStyle/>
          <a:p>
            <a:r>
              <a:rPr kumimoji="1" lang="ja-JP" altLang="en-US" sz="1200" b="1" dirty="0"/>
              <a:t>全特徴（</a:t>
            </a:r>
            <a:r>
              <a:rPr kumimoji="1" lang="en-US" altLang="ja-JP" sz="1200" b="1" dirty="0"/>
              <a:t>310</a:t>
            </a:r>
            <a:r>
              <a:rPr kumimoji="1" lang="ja-JP" altLang="en-US" sz="1200" b="1" dirty="0"/>
              <a:t>）</a:t>
            </a:r>
            <a:endParaRPr kumimoji="1" lang="en-US" altLang="ja-JP" sz="1200" b="1" dirty="0"/>
          </a:p>
        </p:txBody>
      </p:sp>
      <p:sp>
        <p:nvSpPr>
          <p:cNvPr id="53" name="テキスト ボックス 52">
            <a:extLst>
              <a:ext uri="{FF2B5EF4-FFF2-40B4-BE49-F238E27FC236}">
                <a16:creationId xmlns:a16="http://schemas.microsoft.com/office/drawing/2014/main" id="{6169BE84-A43E-46A9-AC79-099F93AEE291}"/>
              </a:ext>
            </a:extLst>
          </p:cNvPr>
          <p:cNvSpPr txBox="1"/>
          <p:nvPr/>
        </p:nvSpPr>
        <p:spPr>
          <a:xfrm>
            <a:off x="4113826" y="3244507"/>
            <a:ext cx="543739" cy="307777"/>
          </a:xfrm>
          <a:prstGeom prst="rect">
            <a:avLst/>
          </a:prstGeom>
          <a:noFill/>
        </p:spPr>
        <p:txBody>
          <a:bodyPr wrap="none" rtlCol="0">
            <a:spAutoFit/>
          </a:bodyPr>
          <a:lstStyle/>
          <a:p>
            <a:r>
              <a:rPr kumimoji="1" lang="ja-JP" altLang="en-US" sz="1400" dirty="0"/>
              <a:t>抽出</a:t>
            </a:r>
          </a:p>
        </p:txBody>
      </p:sp>
      <p:sp>
        <p:nvSpPr>
          <p:cNvPr id="54" name="テキスト ボックス 53">
            <a:extLst>
              <a:ext uri="{FF2B5EF4-FFF2-40B4-BE49-F238E27FC236}">
                <a16:creationId xmlns:a16="http://schemas.microsoft.com/office/drawing/2014/main" id="{2E62BB56-77D9-42F4-9D6E-8883E51493D3}"/>
              </a:ext>
            </a:extLst>
          </p:cNvPr>
          <p:cNvSpPr txBox="1"/>
          <p:nvPr/>
        </p:nvSpPr>
        <p:spPr>
          <a:xfrm>
            <a:off x="4570456" y="3516881"/>
            <a:ext cx="1618155" cy="584775"/>
          </a:xfrm>
          <a:prstGeom prst="rect">
            <a:avLst/>
          </a:prstGeom>
          <a:noFill/>
        </p:spPr>
        <p:txBody>
          <a:bodyPr wrap="square" rtlCol="0">
            <a:spAutoFit/>
          </a:bodyPr>
          <a:lstStyle/>
          <a:p>
            <a:pPr algn="ctr"/>
            <a:r>
              <a:rPr lang="ja-JP" altLang="en-US" sz="1600" dirty="0"/>
              <a:t>結合能強／無に</a:t>
            </a:r>
            <a:endParaRPr lang="en-US" altLang="ja-JP" sz="1600" dirty="0"/>
          </a:p>
          <a:p>
            <a:pPr algn="ctr"/>
            <a:r>
              <a:rPr lang="ja-JP" altLang="en-US" sz="1600" dirty="0"/>
              <a:t>貢献する変異</a:t>
            </a:r>
            <a:endParaRPr lang="en-US" altLang="ja-JP" sz="1600" dirty="0"/>
          </a:p>
        </p:txBody>
      </p:sp>
      <p:sp>
        <p:nvSpPr>
          <p:cNvPr id="66" name="テキスト ボックス 65">
            <a:extLst>
              <a:ext uri="{FF2B5EF4-FFF2-40B4-BE49-F238E27FC236}">
                <a16:creationId xmlns:a16="http://schemas.microsoft.com/office/drawing/2014/main" id="{659814BB-EFD8-4F0B-9A4A-A6DB44E51D8B}"/>
              </a:ext>
            </a:extLst>
          </p:cNvPr>
          <p:cNvSpPr txBox="1"/>
          <p:nvPr/>
        </p:nvSpPr>
        <p:spPr>
          <a:xfrm>
            <a:off x="4859072" y="3201632"/>
            <a:ext cx="970137" cy="276999"/>
          </a:xfrm>
          <a:prstGeom prst="rect">
            <a:avLst/>
          </a:prstGeom>
          <a:noFill/>
        </p:spPr>
        <p:txBody>
          <a:bodyPr wrap="none" rtlCol="0">
            <a:spAutoFit/>
          </a:bodyPr>
          <a:lstStyle/>
          <a:p>
            <a:r>
              <a:rPr kumimoji="1" lang="ja-JP" altLang="en-US" sz="1200" b="1" dirty="0"/>
              <a:t>特徴（</a:t>
            </a:r>
            <a:r>
              <a:rPr kumimoji="1" lang="en-US" altLang="ja-JP" sz="1200" b="1" dirty="0"/>
              <a:t>33</a:t>
            </a:r>
            <a:r>
              <a:rPr kumimoji="1" lang="ja-JP" altLang="en-US" sz="1200" b="1" dirty="0"/>
              <a:t>）</a:t>
            </a:r>
            <a:endParaRPr kumimoji="1" lang="en-US" altLang="ja-JP" sz="1200" b="1" dirty="0"/>
          </a:p>
        </p:txBody>
      </p:sp>
      <p:sp>
        <p:nvSpPr>
          <p:cNvPr id="68" name="テキスト ボックス 67">
            <a:extLst>
              <a:ext uri="{FF2B5EF4-FFF2-40B4-BE49-F238E27FC236}">
                <a16:creationId xmlns:a16="http://schemas.microsoft.com/office/drawing/2014/main" id="{41FD0C18-AB4B-4515-9BD5-30B879E1770E}"/>
              </a:ext>
            </a:extLst>
          </p:cNvPr>
          <p:cNvSpPr txBox="1"/>
          <p:nvPr/>
        </p:nvSpPr>
        <p:spPr>
          <a:xfrm>
            <a:off x="4713199" y="4167018"/>
            <a:ext cx="1261885" cy="307777"/>
          </a:xfrm>
          <a:prstGeom prst="rect">
            <a:avLst/>
          </a:prstGeom>
          <a:noFill/>
        </p:spPr>
        <p:txBody>
          <a:bodyPr wrap="none" rtlCol="0">
            <a:spAutoFit/>
          </a:bodyPr>
          <a:lstStyle/>
          <a:p>
            <a:pPr algn="ctr"/>
            <a:r>
              <a:rPr lang="ja-JP" altLang="en-US" sz="1400" dirty="0"/>
              <a:t>判別精度</a:t>
            </a:r>
            <a:r>
              <a:rPr lang="en-US" altLang="ja-JP" sz="1400" dirty="0"/>
              <a:t>80%</a:t>
            </a:r>
            <a:endParaRPr kumimoji="1" lang="ja-JP" altLang="en-US" sz="1400" dirty="0"/>
          </a:p>
        </p:txBody>
      </p:sp>
    </p:spTree>
    <p:extLst>
      <p:ext uri="{BB962C8B-B14F-4D97-AF65-F5344CB8AC3E}">
        <p14:creationId xmlns:p14="http://schemas.microsoft.com/office/powerpoint/2010/main" val="458295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1884CC-57F7-4506-A7EB-FCA5E85E0378}"/>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lang="en-US" altLang="ja-JP" dirty="0"/>
            </a:br>
            <a:r>
              <a:rPr lang="en-US" altLang="ja-JP" sz="2700" dirty="0"/>
              <a:t>B/C. </a:t>
            </a:r>
            <a:r>
              <a:rPr lang="ja-JP" altLang="en-US" sz="2700" dirty="0"/>
              <a:t>機能性の机上評価、分子シミュレーション</a:t>
            </a:r>
            <a:endParaRPr kumimoji="1" lang="ja-JP" altLang="en-US" dirty="0"/>
          </a:p>
        </p:txBody>
      </p:sp>
      <p:sp>
        <p:nvSpPr>
          <p:cNvPr id="3" name="スライド番号プレースホルダー 2">
            <a:extLst>
              <a:ext uri="{FF2B5EF4-FFF2-40B4-BE49-F238E27FC236}">
                <a16:creationId xmlns:a16="http://schemas.microsoft.com/office/drawing/2014/main" id="{5F9C667D-DDAA-4931-AC3A-23721587F985}"/>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 name="テキスト プレースホルダー 3">
            <a:extLst>
              <a:ext uri="{FF2B5EF4-FFF2-40B4-BE49-F238E27FC236}">
                <a16:creationId xmlns:a16="http://schemas.microsoft.com/office/drawing/2014/main" id="{53B7D224-B41C-4EAF-90C6-5AC9A4D73460}"/>
              </a:ext>
            </a:extLst>
          </p:cNvPr>
          <p:cNvSpPr>
            <a:spLocks noGrp="1"/>
          </p:cNvSpPr>
          <p:nvPr>
            <p:ph type="body" sz="quarter" idx="11"/>
          </p:nvPr>
        </p:nvSpPr>
        <p:spPr>
          <a:xfrm>
            <a:off x="517055" y="855614"/>
            <a:ext cx="11341887" cy="424732"/>
          </a:xfrm>
        </p:spPr>
        <p:txBody>
          <a:bodyPr/>
          <a:lstStyle/>
          <a:p>
            <a:r>
              <a:rPr lang="ja-JP" altLang="en-US" sz="2400" dirty="0"/>
              <a:t>机上でセルロース結晶に対する</a:t>
            </a:r>
            <a:r>
              <a:rPr lang="en-US" altLang="ja-JP" sz="2400" dirty="0"/>
              <a:t>CBD</a:t>
            </a:r>
            <a:r>
              <a:rPr lang="ja-JP" altLang="en-US" sz="2400" dirty="0"/>
              <a:t>の結合親和性や動的振る舞いを計算した。</a:t>
            </a:r>
          </a:p>
        </p:txBody>
      </p:sp>
      <p:pic>
        <p:nvPicPr>
          <p:cNvPr id="1032" name="Picture 8">
            <a:extLst>
              <a:ext uri="{FF2B5EF4-FFF2-40B4-BE49-F238E27FC236}">
                <a16:creationId xmlns:a16="http://schemas.microsoft.com/office/drawing/2014/main" id="{86BE945F-7DE3-41AF-A7A5-7BBA97AF3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029" y="1826195"/>
            <a:ext cx="2474957" cy="16351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52B60A1-6D0D-4212-A0BC-9D6485B651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0006" y="1831238"/>
            <a:ext cx="2534206" cy="167428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0A773EF-D48F-4B45-95F1-955F8547C0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7167" y="3403644"/>
            <a:ext cx="2554680" cy="166779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4606B6A1-5C6C-4222-897F-5FAF71FBE9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0006" y="3447277"/>
            <a:ext cx="2534206" cy="1654427"/>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B121A4CF-F975-4808-A618-ECCF7FAB5906}"/>
              </a:ext>
            </a:extLst>
          </p:cNvPr>
          <p:cNvPicPr>
            <a:picLocks noChangeAspect="1"/>
          </p:cNvPicPr>
          <p:nvPr/>
        </p:nvPicPr>
        <p:blipFill rotWithShape="1">
          <a:blip r:embed="rId7"/>
          <a:srcRect l="25594" r="3985" b="16700"/>
          <a:stretch/>
        </p:blipFill>
        <p:spPr>
          <a:xfrm>
            <a:off x="1197017" y="1768176"/>
            <a:ext cx="2033279" cy="1411179"/>
          </a:xfrm>
          <a:prstGeom prst="rect">
            <a:avLst/>
          </a:prstGeom>
        </p:spPr>
      </p:pic>
      <p:sp>
        <p:nvSpPr>
          <p:cNvPr id="14" name="テキスト ボックス 13">
            <a:extLst>
              <a:ext uri="{FF2B5EF4-FFF2-40B4-BE49-F238E27FC236}">
                <a16:creationId xmlns:a16="http://schemas.microsoft.com/office/drawing/2014/main" id="{F1014F57-C10A-44F2-9913-BFAD44848298}"/>
              </a:ext>
            </a:extLst>
          </p:cNvPr>
          <p:cNvSpPr txBox="1"/>
          <p:nvPr/>
        </p:nvSpPr>
        <p:spPr>
          <a:xfrm>
            <a:off x="358760" y="2780118"/>
            <a:ext cx="944489" cy="246221"/>
          </a:xfrm>
          <a:prstGeom prst="rect">
            <a:avLst/>
          </a:prstGeom>
          <a:noFill/>
        </p:spPr>
        <p:txBody>
          <a:bodyPr wrap="none" rtlCol="0">
            <a:spAutoFit/>
          </a:bodyPr>
          <a:lstStyle/>
          <a:p>
            <a:pPr algn="ctr"/>
            <a:r>
              <a:rPr lang="ja-JP" altLang="en-US" sz="1000" dirty="0"/>
              <a:t>セルロース結晶</a:t>
            </a:r>
            <a:endParaRPr kumimoji="1" lang="ja-JP" altLang="en-US" sz="1000" dirty="0"/>
          </a:p>
        </p:txBody>
      </p:sp>
      <p:sp>
        <p:nvSpPr>
          <p:cNvPr id="15" name="テキスト ボックス 14">
            <a:extLst>
              <a:ext uri="{FF2B5EF4-FFF2-40B4-BE49-F238E27FC236}">
                <a16:creationId xmlns:a16="http://schemas.microsoft.com/office/drawing/2014/main" id="{9F7842B3-A49C-4532-8779-342DE8AA5593}"/>
              </a:ext>
            </a:extLst>
          </p:cNvPr>
          <p:cNvSpPr txBox="1"/>
          <p:nvPr/>
        </p:nvSpPr>
        <p:spPr>
          <a:xfrm>
            <a:off x="644282" y="2127883"/>
            <a:ext cx="455574" cy="246221"/>
          </a:xfrm>
          <a:prstGeom prst="rect">
            <a:avLst/>
          </a:prstGeom>
          <a:noFill/>
        </p:spPr>
        <p:txBody>
          <a:bodyPr wrap="none" rtlCol="0">
            <a:spAutoFit/>
          </a:bodyPr>
          <a:lstStyle/>
          <a:p>
            <a:pPr algn="ctr"/>
            <a:r>
              <a:rPr kumimoji="1" lang="en-US" altLang="ja-JP" sz="1000" dirty="0"/>
              <a:t>CBD</a:t>
            </a:r>
            <a:endParaRPr kumimoji="1" lang="ja-JP" altLang="en-US" sz="1000" dirty="0"/>
          </a:p>
        </p:txBody>
      </p:sp>
      <p:sp>
        <p:nvSpPr>
          <p:cNvPr id="18" name="テキスト ボックス 17">
            <a:extLst>
              <a:ext uri="{FF2B5EF4-FFF2-40B4-BE49-F238E27FC236}">
                <a16:creationId xmlns:a16="http://schemas.microsoft.com/office/drawing/2014/main" id="{04B66826-E90D-481C-959C-B20BE735B8F6}"/>
              </a:ext>
            </a:extLst>
          </p:cNvPr>
          <p:cNvSpPr txBox="1"/>
          <p:nvPr/>
        </p:nvSpPr>
        <p:spPr>
          <a:xfrm>
            <a:off x="4044375" y="1248813"/>
            <a:ext cx="3018505" cy="369332"/>
          </a:xfrm>
          <a:prstGeom prst="rect">
            <a:avLst/>
          </a:prstGeom>
          <a:noFill/>
        </p:spPr>
        <p:txBody>
          <a:bodyPr wrap="square" rtlCol="0">
            <a:spAutoFit/>
          </a:bodyPr>
          <a:lstStyle/>
          <a:p>
            <a:pPr algn="ctr"/>
            <a:r>
              <a:rPr kumimoji="1" lang="ja-JP" altLang="en-US" dirty="0"/>
              <a:t>ドッキングシミュレーション</a:t>
            </a:r>
          </a:p>
        </p:txBody>
      </p:sp>
      <p:sp>
        <p:nvSpPr>
          <p:cNvPr id="19" name="テキスト ボックス 18">
            <a:extLst>
              <a:ext uri="{FF2B5EF4-FFF2-40B4-BE49-F238E27FC236}">
                <a16:creationId xmlns:a16="http://schemas.microsoft.com/office/drawing/2014/main" id="{3F33587F-5ACF-44E9-9CA2-F93F76D6E42E}"/>
              </a:ext>
            </a:extLst>
          </p:cNvPr>
          <p:cNvSpPr txBox="1"/>
          <p:nvPr/>
        </p:nvSpPr>
        <p:spPr>
          <a:xfrm>
            <a:off x="8000174" y="1265228"/>
            <a:ext cx="3193054" cy="369332"/>
          </a:xfrm>
          <a:prstGeom prst="rect">
            <a:avLst/>
          </a:prstGeom>
          <a:noFill/>
        </p:spPr>
        <p:txBody>
          <a:bodyPr wrap="square" rtlCol="0">
            <a:spAutoFit/>
          </a:bodyPr>
          <a:lstStyle/>
          <a:p>
            <a:pPr algn="ctr"/>
            <a:r>
              <a:rPr kumimoji="1" lang="ja-JP" altLang="en-US" dirty="0"/>
              <a:t>分子動力学シミュレーション</a:t>
            </a:r>
          </a:p>
        </p:txBody>
      </p:sp>
      <p:cxnSp>
        <p:nvCxnSpPr>
          <p:cNvPr id="22" name="直線コネクタ 21">
            <a:extLst>
              <a:ext uri="{FF2B5EF4-FFF2-40B4-BE49-F238E27FC236}">
                <a16:creationId xmlns:a16="http://schemas.microsoft.com/office/drawing/2014/main" id="{B5BE3EB9-14A3-42CB-A44B-945FDFC2505A}"/>
              </a:ext>
            </a:extLst>
          </p:cNvPr>
          <p:cNvCxnSpPr>
            <a:cxnSpLocks/>
          </p:cNvCxnSpPr>
          <p:nvPr/>
        </p:nvCxnSpPr>
        <p:spPr>
          <a:xfrm>
            <a:off x="3640632" y="1608591"/>
            <a:ext cx="384176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9C1551C-0857-4E61-8A23-FF3ED5557F84}"/>
              </a:ext>
            </a:extLst>
          </p:cNvPr>
          <p:cNvCxnSpPr>
            <a:cxnSpLocks/>
          </p:cNvCxnSpPr>
          <p:nvPr/>
        </p:nvCxnSpPr>
        <p:spPr>
          <a:xfrm>
            <a:off x="7788038" y="1608591"/>
            <a:ext cx="3781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B6B5F1B6-B6C5-4955-A77F-5C44D15C8948}"/>
              </a:ext>
            </a:extLst>
          </p:cNvPr>
          <p:cNvSpPr txBox="1"/>
          <p:nvPr/>
        </p:nvSpPr>
        <p:spPr>
          <a:xfrm>
            <a:off x="269090" y="5103250"/>
            <a:ext cx="11653820" cy="369332"/>
          </a:xfrm>
          <a:prstGeom prst="rect">
            <a:avLst/>
          </a:prstGeom>
          <a:noFill/>
        </p:spPr>
        <p:txBody>
          <a:bodyPr wrap="square" rtlCol="0">
            <a:spAutoFit/>
          </a:bodyPr>
          <a:lstStyle/>
          <a:p>
            <a:pPr algn="ctr"/>
            <a:r>
              <a:rPr kumimoji="1" lang="ja-JP" altLang="en-US" b="1" dirty="0">
                <a:solidFill>
                  <a:schemeClr val="accent1"/>
                </a:solidFill>
              </a:rPr>
              <a:t>課題：結合親和性スコアによるスクリーニングの効果は薄く、机上評価への利用は困難だと判断</a:t>
            </a:r>
            <a:endParaRPr kumimoji="1" lang="en-US" altLang="ja-JP" b="1" dirty="0">
              <a:solidFill>
                <a:schemeClr val="accent1"/>
              </a:solidFill>
            </a:endParaRPr>
          </a:p>
        </p:txBody>
      </p:sp>
      <p:sp>
        <p:nvSpPr>
          <p:cNvPr id="28" name="テキスト ボックス 27">
            <a:extLst>
              <a:ext uri="{FF2B5EF4-FFF2-40B4-BE49-F238E27FC236}">
                <a16:creationId xmlns:a16="http://schemas.microsoft.com/office/drawing/2014/main" id="{0632D171-519E-490B-974D-06EBA8F2F82B}"/>
              </a:ext>
            </a:extLst>
          </p:cNvPr>
          <p:cNvSpPr txBox="1"/>
          <p:nvPr/>
        </p:nvSpPr>
        <p:spPr>
          <a:xfrm>
            <a:off x="1238552" y="5446157"/>
            <a:ext cx="9957129" cy="830997"/>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理由１：計算コストが非常に高いが、機能性の机上評価という観点では有用な結果が得られなかった。</a:t>
            </a:r>
            <a:endParaRPr kumimoji="1" lang="en-US" altLang="ja-JP" sz="1600" dirty="0"/>
          </a:p>
          <a:p>
            <a:pPr marL="285750" indent="-285750">
              <a:buFont typeface="Wingdings" panose="05000000000000000000" pitchFamily="2" charset="2"/>
              <a:buChar char="Ø"/>
            </a:pPr>
            <a:r>
              <a:rPr kumimoji="1" lang="ja-JP" altLang="en-US" sz="1600" dirty="0"/>
              <a:t>理由２：シミュレーションの条件の試行錯誤、構造サンプリング法の検討、セルロース結合性を評価する指標の検討の余地はあるが、理由</a:t>
            </a:r>
            <a:r>
              <a:rPr kumimoji="1" lang="en-US" altLang="ja-JP" sz="1600" dirty="0"/>
              <a:t>1</a:t>
            </a:r>
            <a:r>
              <a:rPr kumimoji="1" lang="ja-JP" altLang="en-US" sz="1600" dirty="0"/>
              <a:t>もあり見通しのないまま研究が長期化する懸念があり、現状では手が出ない。</a:t>
            </a:r>
            <a:endParaRPr kumimoji="1" lang="en-US" altLang="ja-JP" sz="1600" dirty="0"/>
          </a:p>
        </p:txBody>
      </p:sp>
      <p:sp>
        <p:nvSpPr>
          <p:cNvPr id="26" name="テキスト ボックス 25">
            <a:extLst>
              <a:ext uri="{FF2B5EF4-FFF2-40B4-BE49-F238E27FC236}">
                <a16:creationId xmlns:a16="http://schemas.microsoft.com/office/drawing/2014/main" id="{7974441C-FF78-4921-B78B-BE1403AF7DB8}"/>
              </a:ext>
            </a:extLst>
          </p:cNvPr>
          <p:cNvSpPr txBox="1"/>
          <p:nvPr/>
        </p:nvSpPr>
        <p:spPr>
          <a:xfrm>
            <a:off x="3670677" y="2288453"/>
            <a:ext cx="759668" cy="369332"/>
          </a:xfrm>
          <a:prstGeom prst="rect">
            <a:avLst/>
          </a:prstGeom>
          <a:noFill/>
        </p:spPr>
        <p:txBody>
          <a:bodyPr wrap="square">
            <a:spAutoFit/>
          </a:bodyPr>
          <a:lstStyle/>
          <a:p>
            <a:r>
              <a:rPr lang="en-US" altLang="ja-JP" sz="900" dirty="0"/>
              <a:t>Wet</a:t>
            </a:r>
            <a:r>
              <a:rPr lang="ja-JP" altLang="en-US" sz="900" dirty="0"/>
              <a:t>実験の</a:t>
            </a:r>
            <a:endParaRPr lang="en-US" altLang="ja-JP" sz="900" dirty="0"/>
          </a:p>
          <a:p>
            <a:r>
              <a:rPr lang="ja-JP" altLang="en-US" sz="900" dirty="0"/>
              <a:t>結合性評価</a:t>
            </a:r>
          </a:p>
        </p:txBody>
      </p:sp>
      <p:sp>
        <p:nvSpPr>
          <p:cNvPr id="29" name="テキスト ボックス 28">
            <a:extLst>
              <a:ext uri="{FF2B5EF4-FFF2-40B4-BE49-F238E27FC236}">
                <a16:creationId xmlns:a16="http://schemas.microsoft.com/office/drawing/2014/main" id="{52DC841D-046B-4315-8484-CD0B28BF918E}"/>
              </a:ext>
            </a:extLst>
          </p:cNvPr>
          <p:cNvSpPr txBox="1"/>
          <p:nvPr/>
        </p:nvSpPr>
        <p:spPr>
          <a:xfrm>
            <a:off x="3854865" y="4067133"/>
            <a:ext cx="564001" cy="230832"/>
          </a:xfrm>
          <a:prstGeom prst="rect">
            <a:avLst/>
          </a:prstGeom>
          <a:noFill/>
        </p:spPr>
        <p:txBody>
          <a:bodyPr wrap="square">
            <a:spAutoFit/>
          </a:bodyPr>
          <a:lstStyle/>
          <a:p>
            <a:r>
              <a:rPr lang="ja-JP" altLang="en-US" sz="900" dirty="0"/>
              <a:t>ヒット率</a:t>
            </a:r>
          </a:p>
        </p:txBody>
      </p:sp>
      <p:sp>
        <p:nvSpPr>
          <p:cNvPr id="30" name="テキスト ボックス 29">
            <a:extLst>
              <a:ext uri="{FF2B5EF4-FFF2-40B4-BE49-F238E27FC236}">
                <a16:creationId xmlns:a16="http://schemas.microsoft.com/office/drawing/2014/main" id="{DAA0E81F-ED5B-466B-A28D-84BB1B4EB489}"/>
              </a:ext>
            </a:extLst>
          </p:cNvPr>
          <p:cNvSpPr txBox="1"/>
          <p:nvPr/>
        </p:nvSpPr>
        <p:spPr>
          <a:xfrm>
            <a:off x="7557980" y="2347097"/>
            <a:ext cx="759668" cy="369332"/>
          </a:xfrm>
          <a:prstGeom prst="rect">
            <a:avLst/>
          </a:prstGeom>
          <a:noFill/>
        </p:spPr>
        <p:txBody>
          <a:bodyPr wrap="square">
            <a:spAutoFit/>
          </a:bodyPr>
          <a:lstStyle/>
          <a:p>
            <a:r>
              <a:rPr lang="en-US" altLang="ja-JP" sz="900" dirty="0"/>
              <a:t>Wet</a:t>
            </a:r>
            <a:r>
              <a:rPr lang="ja-JP" altLang="en-US" sz="900" dirty="0"/>
              <a:t>実験の</a:t>
            </a:r>
            <a:endParaRPr lang="en-US" altLang="ja-JP" sz="900" dirty="0"/>
          </a:p>
          <a:p>
            <a:r>
              <a:rPr lang="ja-JP" altLang="en-US" sz="900" dirty="0"/>
              <a:t>結合性評価</a:t>
            </a:r>
          </a:p>
        </p:txBody>
      </p:sp>
      <p:sp>
        <p:nvSpPr>
          <p:cNvPr id="31" name="テキスト ボックス 30">
            <a:extLst>
              <a:ext uri="{FF2B5EF4-FFF2-40B4-BE49-F238E27FC236}">
                <a16:creationId xmlns:a16="http://schemas.microsoft.com/office/drawing/2014/main" id="{A7F486CA-2EE3-427A-A3E6-96CA39788BA8}"/>
              </a:ext>
            </a:extLst>
          </p:cNvPr>
          <p:cNvSpPr txBox="1"/>
          <p:nvPr/>
        </p:nvSpPr>
        <p:spPr>
          <a:xfrm>
            <a:off x="7675187" y="4084473"/>
            <a:ext cx="525254" cy="230832"/>
          </a:xfrm>
          <a:prstGeom prst="rect">
            <a:avLst/>
          </a:prstGeom>
          <a:noFill/>
        </p:spPr>
        <p:txBody>
          <a:bodyPr wrap="square">
            <a:spAutoFit/>
          </a:bodyPr>
          <a:lstStyle/>
          <a:p>
            <a:r>
              <a:rPr lang="ja-JP" altLang="en-US" sz="900" dirty="0"/>
              <a:t>ヒット率</a:t>
            </a:r>
            <a:endParaRPr lang="en-US" altLang="ja-JP" sz="900" dirty="0"/>
          </a:p>
        </p:txBody>
      </p:sp>
      <p:sp>
        <p:nvSpPr>
          <p:cNvPr id="8" name="テキスト ボックス 7">
            <a:extLst>
              <a:ext uri="{FF2B5EF4-FFF2-40B4-BE49-F238E27FC236}">
                <a16:creationId xmlns:a16="http://schemas.microsoft.com/office/drawing/2014/main" id="{535FBD48-0EB4-4675-8D2D-EEF6BC5B206F}"/>
              </a:ext>
            </a:extLst>
          </p:cNvPr>
          <p:cNvSpPr txBox="1"/>
          <p:nvPr/>
        </p:nvSpPr>
        <p:spPr>
          <a:xfrm>
            <a:off x="6324288" y="4852258"/>
            <a:ext cx="1423788" cy="253916"/>
          </a:xfrm>
          <a:prstGeom prst="rect">
            <a:avLst/>
          </a:prstGeom>
          <a:noFill/>
        </p:spPr>
        <p:txBody>
          <a:bodyPr wrap="none" rtlCol="0">
            <a:spAutoFit/>
          </a:bodyPr>
          <a:lstStyle/>
          <a:p>
            <a:r>
              <a:rPr kumimoji="1" lang="ja-JP" altLang="en-US" sz="1050" dirty="0"/>
              <a:t>結合親和性スコア閾値</a:t>
            </a:r>
          </a:p>
        </p:txBody>
      </p:sp>
      <p:sp>
        <p:nvSpPr>
          <p:cNvPr id="32" name="テキスト ボックス 31">
            <a:extLst>
              <a:ext uri="{FF2B5EF4-FFF2-40B4-BE49-F238E27FC236}">
                <a16:creationId xmlns:a16="http://schemas.microsoft.com/office/drawing/2014/main" id="{38507AFB-5DD6-4315-929D-10F01EE1F022}"/>
              </a:ext>
            </a:extLst>
          </p:cNvPr>
          <p:cNvSpPr txBox="1"/>
          <p:nvPr/>
        </p:nvSpPr>
        <p:spPr>
          <a:xfrm>
            <a:off x="10562245" y="4896995"/>
            <a:ext cx="1423788" cy="253916"/>
          </a:xfrm>
          <a:prstGeom prst="rect">
            <a:avLst/>
          </a:prstGeom>
          <a:noFill/>
        </p:spPr>
        <p:txBody>
          <a:bodyPr wrap="none" rtlCol="0">
            <a:spAutoFit/>
          </a:bodyPr>
          <a:lstStyle/>
          <a:p>
            <a:r>
              <a:rPr kumimoji="1" lang="ja-JP" altLang="en-US" sz="1050" dirty="0"/>
              <a:t>結合親和性スコア閾値</a:t>
            </a:r>
          </a:p>
        </p:txBody>
      </p:sp>
      <p:sp>
        <p:nvSpPr>
          <p:cNvPr id="33" name="テキスト ボックス 32">
            <a:extLst>
              <a:ext uri="{FF2B5EF4-FFF2-40B4-BE49-F238E27FC236}">
                <a16:creationId xmlns:a16="http://schemas.microsoft.com/office/drawing/2014/main" id="{5B781295-9204-4675-9A15-252653FC019F}"/>
              </a:ext>
            </a:extLst>
          </p:cNvPr>
          <p:cNvSpPr txBox="1"/>
          <p:nvPr/>
        </p:nvSpPr>
        <p:spPr>
          <a:xfrm>
            <a:off x="6354536" y="3250892"/>
            <a:ext cx="1154483" cy="253916"/>
          </a:xfrm>
          <a:prstGeom prst="rect">
            <a:avLst/>
          </a:prstGeom>
          <a:noFill/>
        </p:spPr>
        <p:txBody>
          <a:bodyPr wrap="none" rtlCol="0">
            <a:spAutoFit/>
          </a:bodyPr>
          <a:lstStyle/>
          <a:p>
            <a:r>
              <a:rPr kumimoji="1" lang="ja-JP" altLang="en-US" sz="1050" dirty="0"/>
              <a:t>結合親和性スコア</a:t>
            </a:r>
          </a:p>
        </p:txBody>
      </p:sp>
      <p:sp>
        <p:nvSpPr>
          <p:cNvPr id="34" name="テキスト ボックス 33">
            <a:extLst>
              <a:ext uri="{FF2B5EF4-FFF2-40B4-BE49-F238E27FC236}">
                <a16:creationId xmlns:a16="http://schemas.microsoft.com/office/drawing/2014/main" id="{6A3DE325-49E2-43AA-A324-39CC12A21088}"/>
              </a:ext>
            </a:extLst>
          </p:cNvPr>
          <p:cNvSpPr txBox="1"/>
          <p:nvPr/>
        </p:nvSpPr>
        <p:spPr>
          <a:xfrm>
            <a:off x="10246970" y="3278877"/>
            <a:ext cx="1154483" cy="253916"/>
          </a:xfrm>
          <a:prstGeom prst="rect">
            <a:avLst/>
          </a:prstGeom>
          <a:noFill/>
        </p:spPr>
        <p:txBody>
          <a:bodyPr wrap="none" rtlCol="0">
            <a:spAutoFit/>
          </a:bodyPr>
          <a:lstStyle/>
          <a:p>
            <a:r>
              <a:rPr kumimoji="1" lang="ja-JP" altLang="en-US" sz="1050" dirty="0"/>
              <a:t>結合親和性スコア</a:t>
            </a:r>
          </a:p>
        </p:txBody>
      </p:sp>
      <p:sp>
        <p:nvSpPr>
          <p:cNvPr id="35" name="テキスト ボックス 34">
            <a:extLst>
              <a:ext uri="{FF2B5EF4-FFF2-40B4-BE49-F238E27FC236}">
                <a16:creationId xmlns:a16="http://schemas.microsoft.com/office/drawing/2014/main" id="{8F960719-B09F-4F32-B310-A71B4089619B}"/>
              </a:ext>
            </a:extLst>
          </p:cNvPr>
          <p:cNvSpPr txBox="1"/>
          <p:nvPr/>
        </p:nvSpPr>
        <p:spPr>
          <a:xfrm>
            <a:off x="482763" y="3950028"/>
            <a:ext cx="696252" cy="230832"/>
          </a:xfrm>
          <a:prstGeom prst="rect">
            <a:avLst/>
          </a:prstGeom>
          <a:noFill/>
        </p:spPr>
        <p:txBody>
          <a:bodyPr wrap="square">
            <a:spAutoFit/>
          </a:bodyPr>
          <a:lstStyle/>
          <a:p>
            <a:r>
              <a:rPr lang="ja-JP" altLang="en-US" sz="900" dirty="0"/>
              <a:t>ヒット率＝</a:t>
            </a:r>
            <a:endParaRPr lang="en-US" altLang="ja-JP" sz="900" dirty="0"/>
          </a:p>
        </p:txBody>
      </p:sp>
      <p:sp>
        <p:nvSpPr>
          <p:cNvPr id="36" name="テキスト ボックス 35">
            <a:extLst>
              <a:ext uri="{FF2B5EF4-FFF2-40B4-BE49-F238E27FC236}">
                <a16:creationId xmlns:a16="http://schemas.microsoft.com/office/drawing/2014/main" id="{A2BB9EE8-8617-4607-BABA-21F8C3547F58}"/>
              </a:ext>
            </a:extLst>
          </p:cNvPr>
          <p:cNvSpPr txBox="1"/>
          <p:nvPr/>
        </p:nvSpPr>
        <p:spPr>
          <a:xfrm>
            <a:off x="1297008" y="3694258"/>
            <a:ext cx="1484002" cy="369332"/>
          </a:xfrm>
          <a:prstGeom prst="rect">
            <a:avLst/>
          </a:prstGeom>
          <a:noFill/>
        </p:spPr>
        <p:txBody>
          <a:bodyPr wrap="square">
            <a:spAutoFit/>
          </a:bodyPr>
          <a:lstStyle/>
          <a:p>
            <a:r>
              <a:rPr lang="en-US" altLang="ja-JP" sz="900" dirty="0"/>
              <a:t>Wet</a:t>
            </a:r>
            <a:r>
              <a:rPr lang="ja-JP" altLang="en-US" sz="900" dirty="0"/>
              <a:t>評価で結合能が強いと判断したサンプル数</a:t>
            </a:r>
            <a:endParaRPr lang="en-US" altLang="ja-JP" sz="900" dirty="0"/>
          </a:p>
        </p:txBody>
      </p:sp>
      <p:sp>
        <p:nvSpPr>
          <p:cNvPr id="37" name="テキスト ボックス 36">
            <a:extLst>
              <a:ext uri="{FF2B5EF4-FFF2-40B4-BE49-F238E27FC236}">
                <a16:creationId xmlns:a16="http://schemas.microsoft.com/office/drawing/2014/main" id="{B91C409A-CAEB-436F-951F-F0928A295FCD}"/>
              </a:ext>
            </a:extLst>
          </p:cNvPr>
          <p:cNvSpPr txBox="1"/>
          <p:nvPr/>
        </p:nvSpPr>
        <p:spPr>
          <a:xfrm>
            <a:off x="1097592" y="4077319"/>
            <a:ext cx="2059968" cy="230832"/>
          </a:xfrm>
          <a:prstGeom prst="rect">
            <a:avLst/>
          </a:prstGeom>
          <a:noFill/>
        </p:spPr>
        <p:txBody>
          <a:bodyPr wrap="square">
            <a:spAutoFit/>
          </a:bodyPr>
          <a:lstStyle/>
          <a:p>
            <a:r>
              <a:rPr lang="ja-JP" altLang="en-US" sz="900" dirty="0"/>
              <a:t>評価スコアが閾値を満たすサンプル数</a:t>
            </a:r>
            <a:endParaRPr lang="en-US" altLang="ja-JP" sz="900" dirty="0"/>
          </a:p>
        </p:txBody>
      </p:sp>
      <p:cxnSp>
        <p:nvCxnSpPr>
          <p:cNvPr id="38" name="直線コネクタ 37">
            <a:extLst>
              <a:ext uri="{FF2B5EF4-FFF2-40B4-BE49-F238E27FC236}">
                <a16:creationId xmlns:a16="http://schemas.microsoft.com/office/drawing/2014/main" id="{9BEEBD1D-602A-44E3-8F7D-6C2CE2165016}"/>
              </a:ext>
            </a:extLst>
          </p:cNvPr>
          <p:cNvCxnSpPr>
            <a:cxnSpLocks/>
          </p:cNvCxnSpPr>
          <p:nvPr/>
        </p:nvCxnSpPr>
        <p:spPr>
          <a:xfrm>
            <a:off x="1049418" y="4064113"/>
            <a:ext cx="1768407"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72854AE-9251-4AD7-AFCC-F6253BD66EB7}"/>
              </a:ext>
            </a:extLst>
          </p:cNvPr>
          <p:cNvCxnSpPr>
            <a:cxnSpLocks/>
          </p:cNvCxnSpPr>
          <p:nvPr/>
        </p:nvCxnSpPr>
        <p:spPr>
          <a:xfrm flipV="1">
            <a:off x="3364517" y="4388954"/>
            <a:ext cx="2462322" cy="319590"/>
          </a:xfrm>
          <a:prstGeom prst="straightConnector1">
            <a:avLst/>
          </a:prstGeom>
          <a:ln w="3175">
            <a:prstDash val="sysDot"/>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8730DA1B-EA88-4CBC-9AC5-26F12320D977}"/>
              </a:ext>
            </a:extLst>
          </p:cNvPr>
          <p:cNvCxnSpPr>
            <a:cxnSpLocks/>
          </p:cNvCxnSpPr>
          <p:nvPr/>
        </p:nvCxnSpPr>
        <p:spPr>
          <a:xfrm flipV="1">
            <a:off x="3364517" y="4400821"/>
            <a:ext cx="5601397" cy="320442"/>
          </a:xfrm>
          <a:prstGeom prst="straightConnector1">
            <a:avLst/>
          </a:prstGeom>
          <a:ln w="3175">
            <a:prstDash val="sysDot"/>
            <a:headEnd type="none" w="med" len="med"/>
            <a:tailEnd type="ova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73FB5C9A-30F1-407B-9ADE-20D7129E440D}"/>
              </a:ext>
            </a:extLst>
          </p:cNvPr>
          <p:cNvSpPr txBox="1"/>
          <p:nvPr/>
        </p:nvSpPr>
        <p:spPr>
          <a:xfrm>
            <a:off x="600251" y="4633026"/>
            <a:ext cx="543636" cy="230832"/>
          </a:xfrm>
          <a:prstGeom prst="rect">
            <a:avLst/>
          </a:prstGeom>
          <a:noFill/>
        </p:spPr>
        <p:txBody>
          <a:bodyPr wrap="square">
            <a:spAutoFit/>
          </a:bodyPr>
          <a:lstStyle/>
          <a:p>
            <a:r>
              <a:rPr lang="en-US" altLang="ja-JP" sz="900" dirty="0"/>
              <a:t>0.31</a:t>
            </a:r>
            <a:r>
              <a:rPr lang="ja-JP" altLang="en-US" sz="900" dirty="0"/>
              <a:t>＝</a:t>
            </a:r>
            <a:endParaRPr lang="en-US" altLang="ja-JP" sz="900" dirty="0"/>
          </a:p>
        </p:txBody>
      </p:sp>
      <p:sp>
        <p:nvSpPr>
          <p:cNvPr id="43" name="テキスト ボックス 42">
            <a:extLst>
              <a:ext uri="{FF2B5EF4-FFF2-40B4-BE49-F238E27FC236}">
                <a16:creationId xmlns:a16="http://schemas.microsoft.com/office/drawing/2014/main" id="{E16A5204-7ED8-40DA-A852-2557EBDDBF82}"/>
              </a:ext>
            </a:extLst>
          </p:cNvPr>
          <p:cNvSpPr txBox="1"/>
          <p:nvPr/>
        </p:nvSpPr>
        <p:spPr>
          <a:xfrm>
            <a:off x="1297008" y="4411183"/>
            <a:ext cx="1484002" cy="369332"/>
          </a:xfrm>
          <a:prstGeom prst="rect">
            <a:avLst/>
          </a:prstGeom>
          <a:noFill/>
        </p:spPr>
        <p:txBody>
          <a:bodyPr wrap="square">
            <a:spAutoFit/>
          </a:bodyPr>
          <a:lstStyle/>
          <a:p>
            <a:r>
              <a:rPr lang="en-US" altLang="ja-JP" sz="900" dirty="0"/>
              <a:t>Wet</a:t>
            </a:r>
            <a:r>
              <a:rPr lang="ja-JP" altLang="en-US" sz="900" dirty="0"/>
              <a:t>評価で結合能が強いと判断したサンプル数</a:t>
            </a:r>
            <a:endParaRPr lang="en-US" altLang="ja-JP" sz="900" dirty="0"/>
          </a:p>
        </p:txBody>
      </p:sp>
      <p:sp>
        <p:nvSpPr>
          <p:cNvPr id="44" name="テキスト ボックス 43">
            <a:extLst>
              <a:ext uri="{FF2B5EF4-FFF2-40B4-BE49-F238E27FC236}">
                <a16:creationId xmlns:a16="http://schemas.microsoft.com/office/drawing/2014/main" id="{50525FB3-E2F4-42DE-BB23-F0AC800B434E}"/>
              </a:ext>
            </a:extLst>
          </p:cNvPr>
          <p:cNvSpPr txBox="1"/>
          <p:nvPr/>
        </p:nvSpPr>
        <p:spPr>
          <a:xfrm>
            <a:off x="1530377" y="4766605"/>
            <a:ext cx="806488" cy="230832"/>
          </a:xfrm>
          <a:prstGeom prst="rect">
            <a:avLst/>
          </a:prstGeom>
          <a:noFill/>
        </p:spPr>
        <p:txBody>
          <a:bodyPr wrap="square">
            <a:spAutoFit/>
          </a:bodyPr>
          <a:lstStyle/>
          <a:p>
            <a:r>
              <a:rPr lang="ja-JP" altLang="en-US" sz="900" dirty="0"/>
              <a:t>サンプル総数</a:t>
            </a:r>
            <a:endParaRPr lang="en-US" altLang="ja-JP" sz="900" dirty="0"/>
          </a:p>
        </p:txBody>
      </p:sp>
      <p:cxnSp>
        <p:nvCxnSpPr>
          <p:cNvPr id="45" name="直線コネクタ 44">
            <a:extLst>
              <a:ext uri="{FF2B5EF4-FFF2-40B4-BE49-F238E27FC236}">
                <a16:creationId xmlns:a16="http://schemas.microsoft.com/office/drawing/2014/main" id="{B50BB4AC-14BF-4289-A9F7-8DE38D481D56}"/>
              </a:ext>
            </a:extLst>
          </p:cNvPr>
          <p:cNvCxnSpPr>
            <a:cxnSpLocks/>
          </p:cNvCxnSpPr>
          <p:nvPr/>
        </p:nvCxnSpPr>
        <p:spPr>
          <a:xfrm>
            <a:off x="1080833" y="4763902"/>
            <a:ext cx="1676032"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正方形/長方形 48">
            <a:extLst>
              <a:ext uri="{FF2B5EF4-FFF2-40B4-BE49-F238E27FC236}">
                <a16:creationId xmlns:a16="http://schemas.microsoft.com/office/drawing/2014/main" id="{7604152F-B894-41AD-A388-607394C2867B}"/>
              </a:ext>
            </a:extLst>
          </p:cNvPr>
          <p:cNvSpPr/>
          <p:nvPr/>
        </p:nvSpPr>
        <p:spPr>
          <a:xfrm>
            <a:off x="232602" y="1608591"/>
            <a:ext cx="3131915" cy="1625169"/>
          </a:xfrm>
          <a:prstGeom prst="rect">
            <a:avLst/>
          </a:prstGeom>
          <a:noFill/>
          <a:ln>
            <a:solidFill>
              <a:srgbClr val="95A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テキスト ボックス 24">
            <a:extLst>
              <a:ext uri="{FF2B5EF4-FFF2-40B4-BE49-F238E27FC236}">
                <a16:creationId xmlns:a16="http://schemas.microsoft.com/office/drawing/2014/main" id="{CCB1D397-AA91-440C-8729-8253BAF26933}"/>
              </a:ext>
            </a:extLst>
          </p:cNvPr>
          <p:cNvSpPr txBox="1"/>
          <p:nvPr/>
        </p:nvSpPr>
        <p:spPr>
          <a:xfrm>
            <a:off x="482072" y="1449652"/>
            <a:ext cx="2629859" cy="261610"/>
          </a:xfrm>
          <a:prstGeom prst="rect">
            <a:avLst/>
          </a:prstGeom>
          <a:solidFill>
            <a:schemeClr val="bg1"/>
          </a:solidFill>
          <a:ln w="19050">
            <a:solidFill>
              <a:schemeClr val="bg2"/>
            </a:solidFill>
          </a:ln>
        </p:spPr>
        <p:txBody>
          <a:bodyPr wrap="square" rtlCol="0">
            <a:spAutoFit/>
          </a:bodyPr>
          <a:lstStyle/>
          <a:p>
            <a:pPr algn="ctr"/>
            <a:r>
              <a:rPr kumimoji="1" lang="ja-JP" altLang="en-US" sz="1100" dirty="0"/>
              <a:t>セルロース結晶・</a:t>
            </a:r>
            <a:r>
              <a:rPr kumimoji="1" lang="en-US" altLang="ja-JP" sz="1100" dirty="0"/>
              <a:t>CBD</a:t>
            </a:r>
            <a:r>
              <a:rPr kumimoji="1" lang="ja-JP" altLang="en-US" sz="1100" dirty="0"/>
              <a:t>の分子シミュレーション</a:t>
            </a:r>
          </a:p>
        </p:txBody>
      </p:sp>
      <p:sp>
        <p:nvSpPr>
          <p:cNvPr id="55" name="正方形/長方形 54">
            <a:extLst>
              <a:ext uri="{FF2B5EF4-FFF2-40B4-BE49-F238E27FC236}">
                <a16:creationId xmlns:a16="http://schemas.microsoft.com/office/drawing/2014/main" id="{046B5BFD-D840-4582-A81A-01F059198CFC}"/>
              </a:ext>
            </a:extLst>
          </p:cNvPr>
          <p:cNvSpPr/>
          <p:nvPr/>
        </p:nvSpPr>
        <p:spPr>
          <a:xfrm>
            <a:off x="240146" y="3562005"/>
            <a:ext cx="3131915" cy="1452940"/>
          </a:xfrm>
          <a:prstGeom prst="rect">
            <a:avLst/>
          </a:prstGeom>
          <a:noFill/>
          <a:ln>
            <a:solidFill>
              <a:srgbClr val="95A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F009BDE9-BFCB-43D3-901D-BF5B2D2D0896}"/>
              </a:ext>
            </a:extLst>
          </p:cNvPr>
          <p:cNvSpPr txBox="1"/>
          <p:nvPr/>
        </p:nvSpPr>
        <p:spPr>
          <a:xfrm>
            <a:off x="536347" y="3401988"/>
            <a:ext cx="2629859" cy="261610"/>
          </a:xfrm>
          <a:prstGeom prst="rect">
            <a:avLst/>
          </a:prstGeom>
          <a:solidFill>
            <a:schemeClr val="bg1"/>
          </a:solidFill>
          <a:ln w="19050">
            <a:solidFill>
              <a:schemeClr val="bg2"/>
            </a:solidFill>
          </a:ln>
        </p:spPr>
        <p:txBody>
          <a:bodyPr wrap="square" rtlCol="0">
            <a:spAutoFit/>
          </a:bodyPr>
          <a:lstStyle/>
          <a:p>
            <a:pPr algn="ctr"/>
            <a:r>
              <a:rPr kumimoji="1" lang="ja-JP" altLang="en-US" sz="1100" dirty="0"/>
              <a:t>ヒット率の定義</a:t>
            </a:r>
          </a:p>
        </p:txBody>
      </p:sp>
      <p:sp>
        <p:nvSpPr>
          <p:cNvPr id="52" name="テキスト ボックス 51">
            <a:extLst>
              <a:ext uri="{FF2B5EF4-FFF2-40B4-BE49-F238E27FC236}">
                <a16:creationId xmlns:a16="http://schemas.microsoft.com/office/drawing/2014/main" id="{13B3E844-60AA-4039-9F26-7833A89F352C}"/>
              </a:ext>
            </a:extLst>
          </p:cNvPr>
          <p:cNvSpPr txBox="1"/>
          <p:nvPr/>
        </p:nvSpPr>
        <p:spPr>
          <a:xfrm>
            <a:off x="4752152" y="3546379"/>
            <a:ext cx="1795684" cy="415498"/>
          </a:xfrm>
          <a:prstGeom prst="rect">
            <a:avLst/>
          </a:prstGeom>
          <a:noFill/>
        </p:spPr>
        <p:txBody>
          <a:bodyPr wrap="none" rtlCol="0">
            <a:spAutoFit/>
          </a:bodyPr>
          <a:lstStyle/>
          <a:p>
            <a:r>
              <a:rPr kumimoji="1" lang="ja-JP" altLang="en-US" sz="1050" b="1" dirty="0"/>
              <a:t>スクリーニングによりヒット率は</a:t>
            </a:r>
            <a:endParaRPr kumimoji="1" lang="en-US" altLang="ja-JP" sz="1050" b="1" dirty="0"/>
          </a:p>
          <a:p>
            <a:r>
              <a:rPr kumimoji="1" lang="en-US" altLang="ja-JP" sz="1050" b="1" dirty="0"/>
              <a:t>31%</a:t>
            </a:r>
            <a:r>
              <a:rPr kumimoji="1" lang="ja-JP" altLang="en-US" sz="1050" b="1" dirty="0"/>
              <a:t>→最大</a:t>
            </a:r>
            <a:r>
              <a:rPr kumimoji="1" lang="en-US" altLang="ja-JP" sz="1050" b="1" dirty="0"/>
              <a:t>45%</a:t>
            </a:r>
            <a:r>
              <a:rPr kumimoji="1" lang="ja-JP" altLang="en-US" sz="1050" b="1" dirty="0"/>
              <a:t>に向上</a:t>
            </a:r>
          </a:p>
        </p:txBody>
      </p:sp>
      <p:sp>
        <p:nvSpPr>
          <p:cNvPr id="59" name="テキスト ボックス 58">
            <a:extLst>
              <a:ext uri="{FF2B5EF4-FFF2-40B4-BE49-F238E27FC236}">
                <a16:creationId xmlns:a16="http://schemas.microsoft.com/office/drawing/2014/main" id="{449E1E80-B693-4D3D-A45F-083138ABF62E}"/>
              </a:ext>
            </a:extLst>
          </p:cNvPr>
          <p:cNvSpPr txBox="1"/>
          <p:nvPr/>
        </p:nvSpPr>
        <p:spPr>
          <a:xfrm>
            <a:off x="8659267" y="3600220"/>
            <a:ext cx="1795684" cy="415498"/>
          </a:xfrm>
          <a:prstGeom prst="rect">
            <a:avLst/>
          </a:prstGeom>
          <a:noFill/>
        </p:spPr>
        <p:txBody>
          <a:bodyPr wrap="none" rtlCol="0">
            <a:spAutoFit/>
          </a:bodyPr>
          <a:lstStyle/>
          <a:p>
            <a:r>
              <a:rPr kumimoji="1" lang="ja-JP" altLang="en-US" sz="1050" b="1" dirty="0"/>
              <a:t>スクリーニングによりヒット率は</a:t>
            </a:r>
            <a:endParaRPr kumimoji="1" lang="en-US" altLang="ja-JP" sz="1050" b="1" dirty="0"/>
          </a:p>
          <a:p>
            <a:r>
              <a:rPr kumimoji="1" lang="en-US" altLang="ja-JP" sz="1050" b="1" dirty="0"/>
              <a:t>31%</a:t>
            </a:r>
            <a:r>
              <a:rPr kumimoji="1" lang="ja-JP" altLang="en-US" sz="1050" b="1" dirty="0"/>
              <a:t>→最大</a:t>
            </a:r>
            <a:r>
              <a:rPr kumimoji="1" lang="en-US" altLang="ja-JP" sz="1050" b="1" dirty="0"/>
              <a:t>32%</a:t>
            </a:r>
            <a:endParaRPr kumimoji="1" lang="ja-JP" altLang="en-US" sz="1050" b="1" dirty="0"/>
          </a:p>
        </p:txBody>
      </p:sp>
      <p:sp>
        <p:nvSpPr>
          <p:cNvPr id="54" name="テキスト ボックス 53">
            <a:extLst>
              <a:ext uri="{FF2B5EF4-FFF2-40B4-BE49-F238E27FC236}">
                <a16:creationId xmlns:a16="http://schemas.microsoft.com/office/drawing/2014/main" id="{68B93EDE-D8B4-4F03-AEBE-70DFE9371915}"/>
              </a:ext>
            </a:extLst>
          </p:cNvPr>
          <p:cNvSpPr txBox="1"/>
          <p:nvPr/>
        </p:nvSpPr>
        <p:spPr>
          <a:xfrm>
            <a:off x="4797954" y="1597705"/>
            <a:ext cx="1919115" cy="261610"/>
          </a:xfrm>
          <a:prstGeom prst="rect">
            <a:avLst/>
          </a:prstGeom>
          <a:noFill/>
        </p:spPr>
        <p:txBody>
          <a:bodyPr wrap="none" rtlCol="0">
            <a:spAutoFit/>
          </a:bodyPr>
          <a:lstStyle/>
          <a:p>
            <a:r>
              <a:rPr kumimoji="1" lang="ja-JP" altLang="en-US" sz="1100" dirty="0"/>
              <a:t>数日単位の計算時間を要した</a:t>
            </a:r>
          </a:p>
        </p:txBody>
      </p:sp>
      <p:sp>
        <p:nvSpPr>
          <p:cNvPr id="61" name="テキスト ボックス 60">
            <a:extLst>
              <a:ext uri="{FF2B5EF4-FFF2-40B4-BE49-F238E27FC236}">
                <a16:creationId xmlns:a16="http://schemas.microsoft.com/office/drawing/2014/main" id="{94333404-5B63-4030-81F7-B28CCA1CAE0B}"/>
              </a:ext>
            </a:extLst>
          </p:cNvPr>
          <p:cNvSpPr txBox="1"/>
          <p:nvPr/>
        </p:nvSpPr>
        <p:spPr>
          <a:xfrm>
            <a:off x="8656758" y="1615981"/>
            <a:ext cx="2034531" cy="261610"/>
          </a:xfrm>
          <a:prstGeom prst="rect">
            <a:avLst/>
          </a:prstGeom>
          <a:noFill/>
        </p:spPr>
        <p:txBody>
          <a:bodyPr wrap="none" rtlCol="0">
            <a:spAutoFit/>
          </a:bodyPr>
          <a:lstStyle/>
          <a:p>
            <a:r>
              <a:rPr kumimoji="1" lang="ja-JP" altLang="en-US" sz="1100" dirty="0"/>
              <a:t>数か月単位の計算時間を要した</a:t>
            </a:r>
          </a:p>
        </p:txBody>
      </p:sp>
      <p:sp>
        <p:nvSpPr>
          <p:cNvPr id="62" name="テキスト ボックス 61">
            <a:extLst>
              <a:ext uri="{FF2B5EF4-FFF2-40B4-BE49-F238E27FC236}">
                <a16:creationId xmlns:a16="http://schemas.microsoft.com/office/drawing/2014/main" id="{BB898914-7BB8-4ED4-AF6F-58207D1230AD}"/>
              </a:ext>
            </a:extLst>
          </p:cNvPr>
          <p:cNvSpPr txBox="1"/>
          <p:nvPr/>
        </p:nvSpPr>
        <p:spPr>
          <a:xfrm>
            <a:off x="4680951" y="2046720"/>
            <a:ext cx="1845377" cy="415498"/>
          </a:xfrm>
          <a:prstGeom prst="rect">
            <a:avLst/>
          </a:prstGeom>
          <a:noFill/>
        </p:spPr>
        <p:txBody>
          <a:bodyPr wrap="none" rtlCol="0">
            <a:spAutoFit/>
          </a:bodyPr>
          <a:lstStyle/>
          <a:p>
            <a:r>
              <a:rPr kumimoji="1" lang="ja-JP" altLang="en-US" sz="1050" b="1" dirty="0"/>
              <a:t>結合親和性スコアが大きいと、</a:t>
            </a:r>
            <a:endParaRPr kumimoji="1" lang="en-US" altLang="ja-JP" sz="1050" b="1" dirty="0"/>
          </a:p>
          <a:p>
            <a:r>
              <a:rPr kumimoji="1" lang="ja-JP" altLang="en-US" sz="1050" b="1" dirty="0"/>
              <a:t>結合性が無い傾向</a:t>
            </a:r>
            <a:endParaRPr kumimoji="1" lang="en-US" altLang="ja-JP" sz="1050" b="1" dirty="0"/>
          </a:p>
        </p:txBody>
      </p:sp>
      <p:sp>
        <p:nvSpPr>
          <p:cNvPr id="56" name="正方形/長方形 55">
            <a:extLst>
              <a:ext uri="{FF2B5EF4-FFF2-40B4-BE49-F238E27FC236}">
                <a16:creationId xmlns:a16="http://schemas.microsoft.com/office/drawing/2014/main" id="{90D61F34-7FF5-4ED7-87A3-A227C9498C71}"/>
              </a:ext>
            </a:extLst>
          </p:cNvPr>
          <p:cNvSpPr/>
          <p:nvPr/>
        </p:nvSpPr>
        <p:spPr>
          <a:xfrm>
            <a:off x="5913552" y="1877591"/>
            <a:ext cx="881394" cy="1288258"/>
          </a:xfrm>
          <a:prstGeom prst="rect">
            <a:avLst/>
          </a:prstGeom>
          <a:noFill/>
          <a:ln w="95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テキスト ボックス 65">
            <a:extLst>
              <a:ext uri="{FF2B5EF4-FFF2-40B4-BE49-F238E27FC236}">
                <a16:creationId xmlns:a16="http://schemas.microsoft.com/office/drawing/2014/main" id="{05A53481-7A82-40A0-9BB4-04F8381947ED}"/>
              </a:ext>
            </a:extLst>
          </p:cNvPr>
          <p:cNvSpPr txBox="1"/>
          <p:nvPr/>
        </p:nvSpPr>
        <p:spPr>
          <a:xfrm>
            <a:off x="8698810" y="2105552"/>
            <a:ext cx="1167307" cy="253916"/>
          </a:xfrm>
          <a:prstGeom prst="rect">
            <a:avLst/>
          </a:prstGeom>
          <a:noFill/>
        </p:spPr>
        <p:txBody>
          <a:bodyPr wrap="none" rtlCol="0">
            <a:spAutoFit/>
          </a:bodyPr>
          <a:lstStyle/>
          <a:p>
            <a:r>
              <a:rPr kumimoji="1" lang="ja-JP" altLang="en-US" sz="1050" b="1" dirty="0"/>
              <a:t>相関が見られない</a:t>
            </a:r>
            <a:endParaRPr kumimoji="1" lang="en-US" altLang="ja-JP" sz="1050" b="1" dirty="0"/>
          </a:p>
        </p:txBody>
      </p:sp>
      <p:sp>
        <p:nvSpPr>
          <p:cNvPr id="63" name="テキスト ボックス 62">
            <a:extLst>
              <a:ext uri="{FF2B5EF4-FFF2-40B4-BE49-F238E27FC236}">
                <a16:creationId xmlns:a16="http://schemas.microsoft.com/office/drawing/2014/main" id="{A0E31465-667E-4DD8-9903-5E949B73A2DE}"/>
              </a:ext>
            </a:extLst>
          </p:cNvPr>
          <p:cNvSpPr txBox="1"/>
          <p:nvPr/>
        </p:nvSpPr>
        <p:spPr>
          <a:xfrm>
            <a:off x="3863233" y="1770727"/>
            <a:ext cx="718466" cy="230832"/>
          </a:xfrm>
          <a:prstGeom prst="rect">
            <a:avLst/>
          </a:prstGeom>
          <a:noFill/>
        </p:spPr>
        <p:txBody>
          <a:bodyPr wrap="none" rtlCol="0">
            <a:spAutoFit/>
          </a:bodyPr>
          <a:lstStyle/>
          <a:p>
            <a:r>
              <a:rPr kumimoji="1" lang="ja-JP" altLang="en-US" sz="900" dirty="0"/>
              <a:t>結合能有り</a:t>
            </a:r>
          </a:p>
        </p:txBody>
      </p:sp>
      <p:sp>
        <p:nvSpPr>
          <p:cNvPr id="69" name="テキスト ボックス 68">
            <a:extLst>
              <a:ext uri="{FF2B5EF4-FFF2-40B4-BE49-F238E27FC236}">
                <a16:creationId xmlns:a16="http://schemas.microsoft.com/office/drawing/2014/main" id="{6A810BB2-196B-47D2-A4A4-134A21A76A4F}"/>
              </a:ext>
            </a:extLst>
          </p:cNvPr>
          <p:cNvSpPr txBox="1"/>
          <p:nvPr/>
        </p:nvSpPr>
        <p:spPr>
          <a:xfrm>
            <a:off x="3857100" y="3067146"/>
            <a:ext cx="729687" cy="230832"/>
          </a:xfrm>
          <a:prstGeom prst="rect">
            <a:avLst/>
          </a:prstGeom>
          <a:noFill/>
        </p:spPr>
        <p:txBody>
          <a:bodyPr wrap="none" rtlCol="0">
            <a:spAutoFit/>
          </a:bodyPr>
          <a:lstStyle/>
          <a:p>
            <a:r>
              <a:rPr kumimoji="1" lang="ja-JP" altLang="en-US" sz="900" dirty="0"/>
              <a:t>結合能無し</a:t>
            </a:r>
          </a:p>
        </p:txBody>
      </p:sp>
      <p:sp>
        <p:nvSpPr>
          <p:cNvPr id="70" name="テキスト ボックス 69">
            <a:extLst>
              <a:ext uri="{FF2B5EF4-FFF2-40B4-BE49-F238E27FC236}">
                <a16:creationId xmlns:a16="http://schemas.microsoft.com/office/drawing/2014/main" id="{096A2DA6-303F-4E50-999A-DA5871947A62}"/>
              </a:ext>
            </a:extLst>
          </p:cNvPr>
          <p:cNvSpPr txBox="1"/>
          <p:nvPr/>
        </p:nvSpPr>
        <p:spPr>
          <a:xfrm>
            <a:off x="7745690" y="3046127"/>
            <a:ext cx="729687" cy="230832"/>
          </a:xfrm>
          <a:prstGeom prst="rect">
            <a:avLst/>
          </a:prstGeom>
          <a:noFill/>
        </p:spPr>
        <p:txBody>
          <a:bodyPr wrap="none" rtlCol="0">
            <a:spAutoFit/>
          </a:bodyPr>
          <a:lstStyle/>
          <a:p>
            <a:r>
              <a:rPr kumimoji="1" lang="ja-JP" altLang="en-US" sz="900" dirty="0"/>
              <a:t>結合能無し</a:t>
            </a:r>
          </a:p>
        </p:txBody>
      </p:sp>
      <p:sp>
        <p:nvSpPr>
          <p:cNvPr id="71" name="テキスト ボックス 70">
            <a:extLst>
              <a:ext uri="{FF2B5EF4-FFF2-40B4-BE49-F238E27FC236}">
                <a16:creationId xmlns:a16="http://schemas.microsoft.com/office/drawing/2014/main" id="{2AF1B494-78CB-4F0F-84C9-37AF5CC0768C}"/>
              </a:ext>
            </a:extLst>
          </p:cNvPr>
          <p:cNvSpPr txBox="1"/>
          <p:nvPr/>
        </p:nvSpPr>
        <p:spPr>
          <a:xfrm>
            <a:off x="7751300" y="1780292"/>
            <a:ext cx="718466" cy="230832"/>
          </a:xfrm>
          <a:prstGeom prst="rect">
            <a:avLst/>
          </a:prstGeom>
          <a:noFill/>
        </p:spPr>
        <p:txBody>
          <a:bodyPr wrap="none" rtlCol="0">
            <a:spAutoFit/>
          </a:bodyPr>
          <a:lstStyle/>
          <a:p>
            <a:r>
              <a:rPr kumimoji="1" lang="ja-JP" altLang="en-US" sz="900" dirty="0"/>
              <a:t>結合能有り</a:t>
            </a:r>
          </a:p>
        </p:txBody>
      </p:sp>
    </p:spTree>
    <p:extLst>
      <p:ext uri="{BB962C8B-B14F-4D97-AF65-F5344CB8AC3E}">
        <p14:creationId xmlns:p14="http://schemas.microsoft.com/office/powerpoint/2010/main" val="1395432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lang="en-US" altLang="ja-JP" sz="2700" dirty="0"/>
            </a:br>
            <a:r>
              <a:rPr lang="en-US" altLang="ja-JP" sz="2700" dirty="0"/>
              <a:t>D. Wet</a:t>
            </a:r>
            <a:r>
              <a:rPr lang="ja-JP" altLang="en-US" sz="2700" dirty="0"/>
              <a:t>評価、セルロース結合性の簡易評価</a:t>
            </a:r>
            <a:endParaRPr lang="en-US" sz="27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 name="テキスト プレースホルダー 3">
            <a:extLst>
              <a:ext uri="{FF2B5EF4-FFF2-40B4-BE49-F238E27FC236}">
                <a16:creationId xmlns:a16="http://schemas.microsoft.com/office/drawing/2014/main" id="{3FE46274-86A5-4AA9-BA37-FC97ADC7A7B7}"/>
              </a:ext>
            </a:extLst>
          </p:cNvPr>
          <p:cNvSpPr>
            <a:spLocks noGrp="1"/>
          </p:cNvSpPr>
          <p:nvPr>
            <p:ph type="body" sz="quarter" idx="11"/>
          </p:nvPr>
        </p:nvSpPr>
        <p:spPr>
          <a:xfrm>
            <a:off x="497811" y="924365"/>
            <a:ext cx="11341887" cy="424732"/>
          </a:xfrm>
        </p:spPr>
        <p:txBody>
          <a:bodyPr/>
          <a:lstStyle/>
          <a:p>
            <a:r>
              <a:rPr lang="ja-JP" altLang="en-US" sz="2400" dirty="0"/>
              <a:t>結合性簡易評価系を確立し、</a:t>
            </a:r>
            <a:r>
              <a:rPr lang="en-US" altLang="ja-JP" sz="2400" dirty="0"/>
              <a:t>300</a:t>
            </a:r>
            <a:r>
              <a:rPr lang="ja-JP" altLang="en-US" sz="2400" dirty="0"/>
              <a:t>種類のサンプルを評価した。</a:t>
            </a:r>
          </a:p>
        </p:txBody>
      </p:sp>
      <p:sp>
        <p:nvSpPr>
          <p:cNvPr id="7" name="テキスト ボックス 11">
            <a:extLst>
              <a:ext uri="{FF2B5EF4-FFF2-40B4-BE49-F238E27FC236}">
                <a16:creationId xmlns:a16="http://schemas.microsoft.com/office/drawing/2014/main" id="{5A26A50D-D676-409C-B4D2-F922343BC743}"/>
              </a:ext>
            </a:extLst>
          </p:cNvPr>
          <p:cNvSpPr txBox="1"/>
          <p:nvPr/>
        </p:nvSpPr>
        <p:spPr>
          <a:xfrm>
            <a:off x="3936008" y="2073853"/>
            <a:ext cx="2079414" cy="492443"/>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ja-JP" altLang="en-US" sz="1400" dirty="0"/>
              <a:t>コントロール</a:t>
            </a:r>
            <a:endParaRPr kumimoji="1" lang="en-US" altLang="ja-JP" sz="1400" dirty="0"/>
          </a:p>
          <a:p>
            <a:pPr algn="ctr"/>
            <a:r>
              <a:rPr kumimoji="1" lang="ja-JP" altLang="en-US" sz="1200" dirty="0"/>
              <a:t>（</a:t>
            </a:r>
            <a:r>
              <a:rPr lang="ja-JP" altLang="en-US" sz="1200" dirty="0"/>
              <a:t>結合性タンパク質なし</a:t>
            </a:r>
            <a:r>
              <a:rPr kumimoji="1" lang="ja-JP" altLang="en-US" sz="1200" dirty="0"/>
              <a:t>）</a:t>
            </a:r>
          </a:p>
        </p:txBody>
      </p:sp>
      <p:sp>
        <p:nvSpPr>
          <p:cNvPr id="8" name="テキスト ボックス 13">
            <a:extLst>
              <a:ext uri="{FF2B5EF4-FFF2-40B4-BE49-F238E27FC236}">
                <a16:creationId xmlns:a16="http://schemas.microsoft.com/office/drawing/2014/main" id="{FCE589D5-859F-4036-8180-E666A452C7D5}"/>
              </a:ext>
            </a:extLst>
          </p:cNvPr>
          <p:cNvSpPr txBox="1"/>
          <p:nvPr/>
        </p:nvSpPr>
        <p:spPr>
          <a:xfrm>
            <a:off x="6067758" y="2140274"/>
            <a:ext cx="1571264" cy="30777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400" dirty="0"/>
              <a:t>Wild-type</a:t>
            </a:r>
            <a:r>
              <a:rPr lang="ja-JP" altLang="en-US" sz="1200" dirty="0"/>
              <a:t>（</a:t>
            </a:r>
            <a:r>
              <a:rPr lang="en-US" altLang="ja-JP" sz="1200" dirty="0"/>
              <a:t>1cbh</a:t>
            </a:r>
            <a:r>
              <a:rPr lang="ja-JP" altLang="en-US" sz="1200" dirty="0"/>
              <a:t>）</a:t>
            </a:r>
            <a:endParaRPr lang="en-US" altLang="ja-JP" sz="1400" dirty="0"/>
          </a:p>
        </p:txBody>
      </p:sp>
      <p:grpSp>
        <p:nvGrpSpPr>
          <p:cNvPr id="9" name="グループ化 8">
            <a:extLst>
              <a:ext uri="{FF2B5EF4-FFF2-40B4-BE49-F238E27FC236}">
                <a16:creationId xmlns:a16="http://schemas.microsoft.com/office/drawing/2014/main" id="{885BDAFB-C2AD-4E55-8CDB-58DFB8C73702}"/>
              </a:ext>
            </a:extLst>
          </p:cNvPr>
          <p:cNvGrpSpPr>
            <a:grpSpLocks noChangeAspect="1"/>
          </p:cNvGrpSpPr>
          <p:nvPr/>
        </p:nvGrpSpPr>
        <p:grpSpPr>
          <a:xfrm>
            <a:off x="4652393" y="2554776"/>
            <a:ext cx="646644" cy="562408"/>
            <a:chOff x="599541" y="4028664"/>
            <a:chExt cx="1468949" cy="1277594"/>
          </a:xfrm>
        </p:grpSpPr>
        <p:pic>
          <p:nvPicPr>
            <p:cNvPr id="10" name="図 9">
              <a:extLst>
                <a:ext uri="{FF2B5EF4-FFF2-40B4-BE49-F238E27FC236}">
                  <a16:creationId xmlns:a16="http://schemas.microsoft.com/office/drawing/2014/main" id="{A8AA2F60-77A4-41F7-8110-0458A0AB52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88497" y="4028664"/>
              <a:ext cx="1079993" cy="1277594"/>
            </a:xfrm>
            <a:prstGeom prst="rect">
              <a:avLst/>
            </a:prstGeom>
          </p:spPr>
        </p:pic>
        <p:sp>
          <p:nvSpPr>
            <p:cNvPr id="11" name="フリーフォーム: 図形 29">
              <a:extLst>
                <a:ext uri="{FF2B5EF4-FFF2-40B4-BE49-F238E27FC236}">
                  <a16:creationId xmlns:a16="http://schemas.microsoft.com/office/drawing/2014/main" id="{14C263DC-B7E1-4A53-B348-B454AAD73A9F}"/>
                </a:ext>
              </a:extLst>
            </p:cNvPr>
            <p:cNvSpPr/>
            <p:nvPr/>
          </p:nvSpPr>
          <p:spPr>
            <a:xfrm>
              <a:off x="599541" y="5100494"/>
              <a:ext cx="620059" cy="170346"/>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3D5EA501-A46B-46B6-9CC1-7354B31A3BAA}"/>
              </a:ext>
            </a:extLst>
          </p:cNvPr>
          <p:cNvGrpSpPr>
            <a:grpSpLocks noChangeAspect="1"/>
          </p:cNvGrpSpPr>
          <p:nvPr/>
        </p:nvGrpSpPr>
        <p:grpSpPr>
          <a:xfrm>
            <a:off x="6426898" y="2554776"/>
            <a:ext cx="852985" cy="634937"/>
            <a:chOff x="-5226395" y="178948"/>
            <a:chExt cx="5500390" cy="4094332"/>
          </a:xfrm>
        </p:grpSpPr>
        <p:pic>
          <p:nvPicPr>
            <p:cNvPr id="13" name="図 12">
              <a:extLst>
                <a:ext uri="{FF2B5EF4-FFF2-40B4-BE49-F238E27FC236}">
                  <a16:creationId xmlns:a16="http://schemas.microsoft.com/office/drawing/2014/main" id="{BC8E15F0-8A5C-409F-96EE-D3B8EA2F10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09673" y="178948"/>
              <a:ext cx="3083668" cy="3647874"/>
            </a:xfrm>
            <a:prstGeom prst="rect">
              <a:avLst/>
            </a:prstGeom>
          </p:spPr>
        </p:pic>
        <p:pic>
          <p:nvPicPr>
            <p:cNvPr id="15" name="図 14">
              <a:extLst>
                <a:ext uri="{FF2B5EF4-FFF2-40B4-BE49-F238E27FC236}">
                  <a16:creationId xmlns:a16="http://schemas.microsoft.com/office/drawing/2014/main" id="{A720884C-8646-4820-AADA-49B9936709F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26395" y="2969774"/>
              <a:ext cx="1942289" cy="1303506"/>
            </a:xfrm>
            <a:prstGeom prst="rect">
              <a:avLst/>
            </a:prstGeom>
          </p:spPr>
        </p:pic>
        <p:sp>
          <p:nvSpPr>
            <p:cNvPr id="16" name="フリーフォーム: 図形 22">
              <a:extLst>
                <a:ext uri="{FF2B5EF4-FFF2-40B4-BE49-F238E27FC236}">
                  <a16:creationId xmlns:a16="http://schemas.microsoft.com/office/drawing/2014/main" id="{7E5FAC5A-79CB-4B28-88C6-BE6612C95EF9}"/>
                </a:ext>
              </a:extLst>
            </p:cNvPr>
            <p:cNvSpPr/>
            <p:nvPr/>
          </p:nvSpPr>
          <p:spPr>
            <a:xfrm>
              <a:off x="-3920246" y="3239311"/>
              <a:ext cx="1770434" cy="486383"/>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正方形/長方形 16">
            <a:extLst>
              <a:ext uri="{FF2B5EF4-FFF2-40B4-BE49-F238E27FC236}">
                <a16:creationId xmlns:a16="http://schemas.microsoft.com/office/drawing/2014/main" id="{DDB74887-A901-4213-BA6D-16B7AE937713}"/>
              </a:ext>
            </a:extLst>
          </p:cNvPr>
          <p:cNvSpPr/>
          <p:nvPr/>
        </p:nvSpPr>
        <p:spPr>
          <a:xfrm>
            <a:off x="8641497" y="2140274"/>
            <a:ext cx="1003377" cy="307777"/>
          </a:xfrm>
          <a:prstGeom prst="rect">
            <a:avLst/>
          </a:prstGeom>
        </p:spPr>
        <p:txBody>
          <a:bodyPr wrap="square">
            <a:spAutoFit/>
          </a:bodyPr>
          <a:lstStyle/>
          <a:p>
            <a:pPr algn="ctr"/>
            <a:r>
              <a:rPr lang="ja-JP" altLang="en-US" sz="1400" dirty="0"/>
              <a:t>変異体</a:t>
            </a:r>
            <a:r>
              <a:rPr lang="en-US" altLang="ja-JP" sz="1400" dirty="0"/>
              <a:t>1</a:t>
            </a:r>
          </a:p>
        </p:txBody>
      </p:sp>
      <p:sp>
        <p:nvSpPr>
          <p:cNvPr id="18" name="正方形/長方形 17">
            <a:extLst>
              <a:ext uri="{FF2B5EF4-FFF2-40B4-BE49-F238E27FC236}">
                <a16:creationId xmlns:a16="http://schemas.microsoft.com/office/drawing/2014/main" id="{6F2EF428-E626-49D0-96BC-B8931330BFBA}"/>
              </a:ext>
            </a:extLst>
          </p:cNvPr>
          <p:cNvSpPr/>
          <p:nvPr/>
        </p:nvSpPr>
        <p:spPr>
          <a:xfrm>
            <a:off x="10418213" y="2140274"/>
            <a:ext cx="1193242" cy="307777"/>
          </a:xfrm>
          <a:prstGeom prst="rect">
            <a:avLst/>
          </a:prstGeom>
        </p:spPr>
        <p:txBody>
          <a:bodyPr wrap="square">
            <a:spAutoFit/>
          </a:bodyPr>
          <a:lstStyle/>
          <a:p>
            <a:pPr algn="ctr"/>
            <a:r>
              <a:rPr lang="ja-JP" altLang="en-US" sz="1400" dirty="0"/>
              <a:t>変異体</a:t>
            </a:r>
            <a:r>
              <a:rPr lang="en-US" altLang="ja-JP" sz="1400" dirty="0"/>
              <a:t>2</a:t>
            </a:r>
          </a:p>
        </p:txBody>
      </p:sp>
      <p:pic>
        <p:nvPicPr>
          <p:cNvPr id="19" name="図 18">
            <a:extLst>
              <a:ext uri="{FF2B5EF4-FFF2-40B4-BE49-F238E27FC236}">
                <a16:creationId xmlns:a16="http://schemas.microsoft.com/office/drawing/2014/main" id="{C04397A0-C7F5-44A7-BCE1-F6C3616F352C}"/>
              </a:ext>
            </a:extLst>
          </p:cNvPr>
          <p:cNvPicPr>
            <a:picLocks noChangeAspect="1"/>
          </p:cNvPicPr>
          <p:nvPr/>
        </p:nvPicPr>
        <p:blipFill>
          <a:blip r:embed="rId5"/>
          <a:stretch>
            <a:fillRect/>
          </a:stretch>
        </p:blipFill>
        <p:spPr>
          <a:xfrm>
            <a:off x="1113231" y="1897233"/>
            <a:ext cx="1731927" cy="1668027"/>
          </a:xfrm>
          <a:prstGeom prst="rect">
            <a:avLst/>
          </a:prstGeom>
        </p:spPr>
      </p:pic>
      <p:pic>
        <p:nvPicPr>
          <p:cNvPr id="20" name="Picture 8">
            <a:extLst>
              <a:ext uri="{FF2B5EF4-FFF2-40B4-BE49-F238E27FC236}">
                <a16:creationId xmlns:a16="http://schemas.microsoft.com/office/drawing/2014/main" id="{F066ABCA-0E00-40BC-8040-F5D3E0E96333}"/>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b="50001"/>
          <a:stretch/>
        </p:blipFill>
        <p:spPr bwMode="auto">
          <a:xfrm>
            <a:off x="1355449" y="4049443"/>
            <a:ext cx="1056418" cy="1056397"/>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F2043D5C-4436-4BFA-9B0C-A1F38D9C9673}"/>
              </a:ext>
            </a:extLst>
          </p:cNvPr>
          <p:cNvSpPr txBox="1"/>
          <p:nvPr/>
        </p:nvSpPr>
        <p:spPr>
          <a:xfrm>
            <a:off x="694232" y="5125810"/>
            <a:ext cx="2961067" cy="646331"/>
          </a:xfrm>
          <a:prstGeom prst="rect">
            <a:avLst/>
          </a:prstGeom>
          <a:noFill/>
        </p:spPr>
        <p:txBody>
          <a:bodyPr wrap="none" rtlCol="0">
            <a:spAutoFit/>
          </a:bodyPr>
          <a:lstStyle/>
          <a:p>
            <a:r>
              <a:rPr kumimoji="1" lang="ja-JP" altLang="en-US" sz="1200" dirty="0"/>
              <a:t>セルロース</a:t>
            </a:r>
            <a:r>
              <a:rPr kumimoji="1" lang="en-US" altLang="ja-JP" sz="1200" dirty="0"/>
              <a:t>TLC</a:t>
            </a:r>
            <a:r>
              <a:rPr kumimoji="1" lang="ja-JP" altLang="en-US" sz="1200" dirty="0"/>
              <a:t>プレート上に</a:t>
            </a:r>
            <a:endParaRPr kumimoji="1" lang="en-US" altLang="ja-JP" sz="1200" dirty="0"/>
          </a:p>
          <a:p>
            <a:r>
              <a:rPr kumimoji="1" lang="ja-JP" altLang="en-US" sz="1200" dirty="0"/>
              <a:t>極少量（数</a:t>
            </a:r>
            <a:r>
              <a:rPr kumimoji="1" lang="en-US" altLang="ja-JP" sz="1200" dirty="0" err="1"/>
              <a:t>μL</a:t>
            </a:r>
            <a:r>
              <a:rPr kumimoji="1" lang="ja-JP" altLang="en-US" sz="1200" dirty="0"/>
              <a:t>）のタンパク質溶液を滴下し、</a:t>
            </a:r>
            <a:endParaRPr kumimoji="1" lang="en-US" altLang="ja-JP" sz="1200" dirty="0"/>
          </a:p>
          <a:p>
            <a:r>
              <a:rPr kumimoji="1" lang="ja-JP" altLang="en-US" sz="1200" dirty="0"/>
              <a:t>拡散具合を蛍光で検出</a:t>
            </a:r>
          </a:p>
        </p:txBody>
      </p:sp>
      <p:sp>
        <p:nvSpPr>
          <p:cNvPr id="22" name="テキスト ボックス 21">
            <a:extLst>
              <a:ext uri="{FF2B5EF4-FFF2-40B4-BE49-F238E27FC236}">
                <a16:creationId xmlns:a16="http://schemas.microsoft.com/office/drawing/2014/main" id="{93DE46AE-6F94-4AAC-AC4F-F77267E0F8DE}"/>
              </a:ext>
            </a:extLst>
          </p:cNvPr>
          <p:cNvSpPr txBox="1"/>
          <p:nvPr/>
        </p:nvSpPr>
        <p:spPr>
          <a:xfrm>
            <a:off x="1389564" y="1353949"/>
            <a:ext cx="1107996" cy="369332"/>
          </a:xfrm>
          <a:prstGeom prst="rect">
            <a:avLst/>
          </a:prstGeom>
          <a:noFill/>
        </p:spPr>
        <p:txBody>
          <a:bodyPr wrap="none" rtlCol="0">
            <a:spAutoFit/>
          </a:bodyPr>
          <a:lstStyle/>
          <a:p>
            <a:r>
              <a:rPr kumimoji="1" lang="ja-JP" altLang="en-US" dirty="0"/>
              <a:t>実験方法</a:t>
            </a:r>
          </a:p>
        </p:txBody>
      </p:sp>
      <p:sp>
        <p:nvSpPr>
          <p:cNvPr id="23" name="二等辺三角形 22">
            <a:extLst>
              <a:ext uri="{FF2B5EF4-FFF2-40B4-BE49-F238E27FC236}">
                <a16:creationId xmlns:a16="http://schemas.microsoft.com/office/drawing/2014/main" id="{7DF810FA-4E34-4EC7-A848-C4FF2C8675DB}"/>
              </a:ext>
            </a:extLst>
          </p:cNvPr>
          <p:cNvSpPr/>
          <p:nvPr/>
        </p:nvSpPr>
        <p:spPr>
          <a:xfrm flipV="1">
            <a:off x="1603162" y="3686490"/>
            <a:ext cx="668209" cy="21958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6C6E5275-ED55-4BC4-80B4-C44FCA9FF147}"/>
              </a:ext>
            </a:extLst>
          </p:cNvPr>
          <p:cNvSpPr txBox="1"/>
          <p:nvPr/>
        </p:nvSpPr>
        <p:spPr>
          <a:xfrm>
            <a:off x="7498094" y="1358479"/>
            <a:ext cx="1107996" cy="369332"/>
          </a:xfrm>
          <a:prstGeom prst="rect">
            <a:avLst/>
          </a:prstGeom>
          <a:noFill/>
        </p:spPr>
        <p:txBody>
          <a:bodyPr wrap="none" rtlCol="0">
            <a:spAutoFit/>
          </a:bodyPr>
          <a:lstStyle/>
          <a:p>
            <a:r>
              <a:rPr kumimoji="1" lang="ja-JP" altLang="en-US" dirty="0"/>
              <a:t>実験結果</a:t>
            </a:r>
          </a:p>
        </p:txBody>
      </p:sp>
      <p:pic>
        <p:nvPicPr>
          <p:cNvPr id="25" name="Picture 4">
            <a:extLst>
              <a:ext uri="{FF2B5EF4-FFF2-40B4-BE49-F238E27FC236}">
                <a16:creationId xmlns:a16="http://schemas.microsoft.com/office/drawing/2014/main" id="{E79D0D55-9FDB-44A2-B54B-E4AC1C85A1F1}"/>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b="50001"/>
          <a:stretch/>
        </p:blipFill>
        <p:spPr bwMode="auto">
          <a:xfrm>
            <a:off x="4471116" y="3440234"/>
            <a:ext cx="1009199" cy="10091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C1B0E1DD-1356-4114-A806-69058B05949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b="50001"/>
          <a:stretch/>
        </p:blipFill>
        <p:spPr bwMode="auto">
          <a:xfrm>
            <a:off x="6338073" y="3440234"/>
            <a:ext cx="1030634" cy="10306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4DD13EEC-22D6-4CEE-B112-59471A034E0F}"/>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b="50071"/>
          <a:stretch/>
        </p:blipFill>
        <p:spPr bwMode="auto">
          <a:xfrm>
            <a:off x="10499517" y="3440234"/>
            <a:ext cx="1030634" cy="102915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DFC9F119-E20B-4CE7-BD50-2C1BDFE09AE9}"/>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b="49865"/>
          <a:stretch/>
        </p:blipFill>
        <p:spPr bwMode="auto">
          <a:xfrm>
            <a:off x="8627868" y="3440234"/>
            <a:ext cx="1030634" cy="103342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グループ化 29">
            <a:extLst>
              <a:ext uri="{FF2B5EF4-FFF2-40B4-BE49-F238E27FC236}">
                <a16:creationId xmlns:a16="http://schemas.microsoft.com/office/drawing/2014/main" id="{1ECCCE3A-EB97-4847-8607-295B55321F77}"/>
              </a:ext>
            </a:extLst>
          </p:cNvPr>
          <p:cNvGrpSpPr>
            <a:grpSpLocks noChangeAspect="1"/>
          </p:cNvGrpSpPr>
          <p:nvPr/>
        </p:nvGrpSpPr>
        <p:grpSpPr>
          <a:xfrm>
            <a:off x="8716693" y="2554776"/>
            <a:ext cx="852985" cy="634937"/>
            <a:chOff x="-5226395" y="178948"/>
            <a:chExt cx="5500390" cy="4094332"/>
          </a:xfrm>
        </p:grpSpPr>
        <p:pic>
          <p:nvPicPr>
            <p:cNvPr id="31" name="図 30">
              <a:extLst>
                <a:ext uri="{FF2B5EF4-FFF2-40B4-BE49-F238E27FC236}">
                  <a16:creationId xmlns:a16="http://schemas.microsoft.com/office/drawing/2014/main" id="{33B071B9-6310-4083-9C4B-E870175C8EA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09673" y="178948"/>
              <a:ext cx="3083668" cy="3647874"/>
            </a:xfrm>
            <a:prstGeom prst="rect">
              <a:avLst/>
            </a:prstGeom>
          </p:spPr>
        </p:pic>
        <p:pic>
          <p:nvPicPr>
            <p:cNvPr id="32" name="図 31">
              <a:extLst>
                <a:ext uri="{FF2B5EF4-FFF2-40B4-BE49-F238E27FC236}">
                  <a16:creationId xmlns:a16="http://schemas.microsoft.com/office/drawing/2014/main" id="{6E43352A-AC0E-43A4-BDDF-373B863802E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26395" y="2969774"/>
              <a:ext cx="1942289" cy="1303506"/>
            </a:xfrm>
            <a:prstGeom prst="rect">
              <a:avLst/>
            </a:prstGeom>
          </p:spPr>
        </p:pic>
        <p:sp>
          <p:nvSpPr>
            <p:cNvPr id="33" name="フリーフォーム: 図形 22">
              <a:extLst>
                <a:ext uri="{FF2B5EF4-FFF2-40B4-BE49-F238E27FC236}">
                  <a16:creationId xmlns:a16="http://schemas.microsoft.com/office/drawing/2014/main" id="{95842084-4F32-4099-B307-4D0527EA5BAE}"/>
                </a:ext>
              </a:extLst>
            </p:cNvPr>
            <p:cNvSpPr/>
            <p:nvPr/>
          </p:nvSpPr>
          <p:spPr>
            <a:xfrm>
              <a:off x="-3920246" y="3239311"/>
              <a:ext cx="1770434" cy="486383"/>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C343213F-4F02-44A2-8190-AD3DA6CCE526}"/>
              </a:ext>
            </a:extLst>
          </p:cNvPr>
          <p:cNvGrpSpPr>
            <a:grpSpLocks noChangeAspect="1"/>
          </p:cNvGrpSpPr>
          <p:nvPr/>
        </p:nvGrpSpPr>
        <p:grpSpPr>
          <a:xfrm>
            <a:off x="10588342" y="2554776"/>
            <a:ext cx="852985" cy="634937"/>
            <a:chOff x="-5226395" y="178948"/>
            <a:chExt cx="5500390" cy="4094332"/>
          </a:xfrm>
        </p:grpSpPr>
        <p:pic>
          <p:nvPicPr>
            <p:cNvPr id="35" name="図 34">
              <a:extLst>
                <a:ext uri="{FF2B5EF4-FFF2-40B4-BE49-F238E27FC236}">
                  <a16:creationId xmlns:a16="http://schemas.microsoft.com/office/drawing/2014/main" id="{4F74BF78-660C-49E9-83A1-6BC3BF23884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09673" y="178948"/>
              <a:ext cx="3083668" cy="3647874"/>
            </a:xfrm>
            <a:prstGeom prst="rect">
              <a:avLst/>
            </a:prstGeom>
          </p:spPr>
        </p:pic>
        <p:pic>
          <p:nvPicPr>
            <p:cNvPr id="36" name="図 35">
              <a:extLst>
                <a:ext uri="{FF2B5EF4-FFF2-40B4-BE49-F238E27FC236}">
                  <a16:creationId xmlns:a16="http://schemas.microsoft.com/office/drawing/2014/main" id="{34E53C4F-8AB1-4357-A138-A12F051A3B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26395" y="2969774"/>
              <a:ext cx="1942289" cy="1303506"/>
            </a:xfrm>
            <a:prstGeom prst="rect">
              <a:avLst/>
            </a:prstGeom>
          </p:spPr>
        </p:pic>
        <p:sp>
          <p:nvSpPr>
            <p:cNvPr id="37" name="フリーフォーム: 図形 22">
              <a:extLst>
                <a:ext uri="{FF2B5EF4-FFF2-40B4-BE49-F238E27FC236}">
                  <a16:creationId xmlns:a16="http://schemas.microsoft.com/office/drawing/2014/main" id="{59AC8429-39DF-4F9C-9040-D676566D33B6}"/>
                </a:ext>
              </a:extLst>
            </p:cNvPr>
            <p:cNvSpPr/>
            <p:nvPr/>
          </p:nvSpPr>
          <p:spPr>
            <a:xfrm>
              <a:off x="-3920246" y="3239311"/>
              <a:ext cx="1770434" cy="486383"/>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テキスト ボックス 13">
            <a:extLst>
              <a:ext uri="{FF2B5EF4-FFF2-40B4-BE49-F238E27FC236}">
                <a16:creationId xmlns:a16="http://schemas.microsoft.com/office/drawing/2014/main" id="{6278523F-5BA9-40B0-BE5E-F163A1799EE8}"/>
              </a:ext>
            </a:extLst>
          </p:cNvPr>
          <p:cNvSpPr txBox="1"/>
          <p:nvPr/>
        </p:nvSpPr>
        <p:spPr>
          <a:xfrm>
            <a:off x="5266890" y="1799790"/>
            <a:ext cx="1269899" cy="338554"/>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00" b="1" dirty="0"/>
              <a:t>基準サンプル</a:t>
            </a:r>
            <a:endParaRPr lang="en-US" altLang="ja-JP" sz="1600" b="1" dirty="0"/>
          </a:p>
        </p:txBody>
      </p:sp>
      <p:sp>
        <p:nvSpPr>
          <p:cNvPr id="39" name="テキスト ボックス 13">
            <a:extLst>
              <a:ext uri="{FF2B5EF4-FFF2-40B4-BE49-F238E27FC236}">
                <a16:creationId xmlns:a16="http://schemas.microsoft.com/office/drawing/2014/main" id="{ED8878A1-5FA9-428E-B955-DA42E6796ECD}"/>
              </a:ext>
            </a:extLst>
          </p:cNvPr>
          <p:cNvSpPr txBox="1"/>
          <p:nvPr/>
        </p:nvSpPr>
        <p:spPr>
          <a:xfrm>
            <a:off x="9649443" y="1802971"/>
            <a:ext cx="800219" cy="338554"/>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00" b="1" dirty="0"/>
              <a:t>変異体</a:t>
            </a:r>
            <a:endParaRPr lang="en-US" altLang="ja-JP" sz="1600" b="1" dirty="0"/>
          </a:p>
        </p:txBody>
      </p:sp>
      <p:sp>
        <p:nvSpPr>
          <p:cNvPr id="40" name="テキスト ボックス 39">
            <a:extLst>
              <a:ext uri="{FF2B5EF4-FFF2-40B4-BE49-F238E27FC236}">
                <a16:creationId xmlns:a16="http://schemas.microsoft.com/office/drawing/2014/main" id="{96AC1C06-08F3-448C-ACC2-51C71017729A}"/>
              </a:ext>
            </a:extLst>
          </p:cNvPr>
          <p:cNvSpPr txBox="1"/>
          <p:nvPr/>
        </p:nvSpPr>
        <p:spPr>
          <a:xfrm>
            <a:off x="4355193" y="4473082"/>
            <a:ext cx="1241045" cy="369332"/>
          </a:xfrm>
          <a:prstGeom prst="rect">
            <a:avLst/>
          </a:prstGeom>
          <a:noFill/>
        </p:spPr>
        <p:txBody>
          <a:bodyPr wrap="none" rtlCol="0">
            <a:spAutoFit/>
          </a:bodyPr>
          <a:lstStyle/>
          <a:p>
            <a:r>
              <a:rPr kumimoji="1" lang="ja-JP" altLang="en-US" dirty="0"/>
              <a:t>結合能なし</a:t>
            </a:r>
          </a:p>
        </p:txBody>
      </p:sp>
      <p:sp>
        <p:nvSpPr>
          <p:cNvPr id="41" name="テキスト ボックス 40">
            <a:extLst>
              <a:ext uri="{FF2B5EF4-FFF2-40B4-BE49-F238E27FC236}">
                <a16:creationId xmlns:a16="http://schemas.microsoft.com/office/drawing/2014/main" id="{31CA5F61-6324-4DB6-B35E-D29DF5E93C9A}"/>
              </a:ext>
            </a:extLst>
          </p:cNvPr>
          <p:cNvSpPr txBox="1"/>
          <p:nvPr/>
        </p:nvSpPr>
        <p:spPr>
          <a:xfrm>
            <a:off x="6247295" y="4473082"/>
            <a:ext cx="1212191" cy="369332"/>
          </a:xfrm>
          <a:prstGeom prst="rect">
            <a:avLst/>
          </a:prstGeom>
          <a:noFill/>
        </p:spPr>
        <p:txBody>
          <a:bodyPr wrap="none" rtlCol="0">
            <a:spAutoFit/>
          </a:bodyPr>
          <a:lstStyle/>
          <a:p>
            <a:r>
              <a:rPr kumimoji="1" lang="ja-JP" altLang="en-US" dirty="0"/>
              <a:t>結合能あり</a:t>
            </a:r>
          </a:p>
        </p:txBody>
      </p:sp>
      <p:sp>
        <p:nvSpPr>
          <p:cNvPr id="42" name="テキスト ボックス 41">
            <a:extLst>
              <a:ext uri="{FF2B5EF4-FFF2-40B4-BE49-F238E27FC236}">
                <a16:creationId xmlns:a16="http://schemas.microsoft.com/office/drawing/2014/main" id="{CEA01095-2A95-407B-9597-597E78A8BD83}"/>
              </a:ext>
            </a:extLst>
          </p:cNvPr>
          <p:cNvSpPr txBox="1"/>
          <p:nvPr/>
        </p:nvSpPr>
        <p:spPr>
          <a:xfrm>
            <a:off x="4018984" y="5161797"/>
            <a:ext cx="3894015" cy="338554"/>
          </a:xfrm>
          <a:prstGeom prst="rect">
            <a:avLst/>
          </a:prstGeom>
          <a:noFill/>
        </p:spPr>
        <p:txBody>
          <a:bodyPr wrap="none" rtlCol="0">
            <a:spAutoFit/>
          </a:bodyPr>
          <a:lstStyle/>
          <a:p>
            <a:r>
              <a:rPr kumimoji="1" lang="ja-JP" altLang="en-US" sz="1600" dirty="0">
                <a:solidFill>
                  <a:schemeClr val="accent1"/>
                </a:solidFill>
              </a:rPr>
              <a:t>結合性タンパク質の有無で拡散具合が異なる</a:t>
            </a:r>
          </a:p>
        </p:txBody>
      </p:sp>
      <p:sp>
        <p:nvSpPr>
          <p:cNvPr id="43" name="テキスト ボックス 42">
            <a:extLst>
              <a:ext uri="{FF2B5EF4-FFF2-40B4-BE49-F238E27FC236}">
                <a16:creationId xmlns:a16="http://schemas.microsoft.com/office/drawing/2014/main" id="{53836627-CAD5-4229-9E21-4880A14AB58F}"/>
              </a:ext>
            </a:extLst>
          </p:cNvPr>
          <p:cNvSpPr txBox="1"/>
          <p:nvPr/>
        </p:nvSpPr>
        <p:spPr>
          <a:xfrm>
            <a:off x="8553099" y="5161797"/>
            <a:ext cx="3025187" cy="338554"/>
          </a:xfrm>
          <a:prstGeom prst="rect">
            <a:avLst/>
          </a:prstGeom>
          <a:noFill/>
        </p:spPr>
        <p:txBody>
          <a:bodyPr wrap="none" rtlCol="0">
            <a:spAutoFit/>
          </a:bodyPr>
          <a:lstStyle/>
          <a:p>
            <a:r>
              <a:rPr kumimoji="1" lang="ja-JP" altLang="en-US" sz="1600" dirty="0">
                <a:solidFill>
                  <a:schemeClr val="accent1"/>
                </a:solidFill>
              </a:rPr>
              <a:t>基準サンプルの傾向に従って、評価</a:t>
            </a:r>
          </a:p>
        </p:txBody>
      </p:sp>
      <p:sp>
        <p:nvSpPr>
          <p:cNvPr id="44" name="テキスト ボックス 43">
            <a:extLst>
              <a:ext uri="{FF2B5EF4-FFF2-40B4-BE49-F238E27FC236}">
                <a16:creationId xmlns:a16="http://schemas.microsoft.com/office/drawing/2014/main" id="{8B4BE922-A19C-40E4-A422-F0146CA32027}"/>
              </a:ext>
            </a:extLst>
          </p:cNvPr>
          <p:cNvSpPr txBox="1"/>
          <p:nvPr/>
        </p:nvSpPr>
        <p:spPr>
          <a:xfrm>
            <a:off x="8218894" y="4473082"/>
            <a:ext cx="1848583" cy="369332"/>
          </a:xfrm>
          <a:prstGeom prst="rect">
            <a:avLst/>
          </a:prstGeom>
          <a:noFill/>
        </p:spPr>
        <p:txBody>
          <a:bodyPr wrap="none" rtlCol="0">
            <a:spAutoFit/>
          </a:bodyPr>
          <a:lstStyle/>
          <a:p>
            <a:r>
              <a:rPr kumimoji="1" lang="ja-JP" altLang="en-US" dirty="0"/>
              <a:t>結合能なし</a:t>
            </a:r>
            <a:r>
              <a:rPr kumimoji="1" lang="ja-JP" altLang="en-US" sz="1600" dirty="0"/>
              <a:t>と判断</a:t>
            </a:r>
            <a:endParaRPr kumimoji="1" lang="ja-JP" altLang="en-US" dirty="0"/>
          </a:p>
        </p:txBody>
      </p:sp>
      <p:sp>
        <p:nvSpPr>
          <p:cNvPr id="45" name="テキスト ボックス 44">
            <a:extLst>
              <a:ext uri="{FF2B5EF4-FFF2-40B4-BE49-F238E27FC236}">
                <a16:creationId xmlns:a16="http://schemas.microsoft.com/office/drawing/2014/main" id="{483606DF-0F9D-483C-8D08-EE31967E0FF8}"/>
              </a:ext>
            </a:extLst>
          </p:cNvPr>
          <p:cNvSpPr txBox="1"/>
          <p:nvPr/>
        </p:nvSpPr>
        <p:spPr>
          <a:xfrm>
            <a:off x="10104970" y="4473082"/>
            <a:ext cx="1819729" cy="369332"/>
          </a:xfrm>
          <a:prstGeom prst="rect">
            <a:avLst/>
          </a:prstGeom>
          <a:noFill/>
        </p:spPr>
        <p:txBody>
          <a:bodyPr wrap="none" rtlCol="0">
            <a:spAutoFit/>
          </a:bodyPr>
          <a:lstStyle/>
          <a:p>
            <a:r>
              <a:rPr kumimoji="1" lang="ja-JP" altLang="en-US" dirty="0"/>
              <a:t>結合能あり</a:t>
            </a:r>
            <a:r>
              <a:rPr kumimoji="1" lang="ja-JP" altLang="en-US" sz="1600" dirty="0"/>
              <a:t>と判断</a:t>
            </a:r>
            <a:endParaRPr kumimoji="1" lang="ja-JP" altLang="en-US" dirty="0"/>
          </a:p>
        </p:txBody>
      </p:sp>
      <p:cxnSp>
        <p:nvCxnSpPr>
          <p:cNvPr id="46" name="直線コネクタ 45">
            <a:extLst>
              <a:ext uri="{FF2B5EF4-FFF2-40B4-BE49-F238E27FC236}">
                <a16:creationId xmlns:a16="http://schemas.microsoft.com/office/drawing/2014/main" id="{5DF570E0-B8A8-4179-9B56-3FC5B0DE8062}"/>
              </a:ext>
            </a:extLst>
          </p:cNvPr>
          <p:cNvCxnSpPr>
            <a:cxnSpLocks/>
          </p:cNvCxnSpPr>
          <p:nvPr/>
        </p:nvCxnSpPr>
        <p:spPr>
          <a:xfrm flipV="1">
            <a:off x="353961" y="1771080"/>
            <a:ext cx="337630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9D530CBB-16A5-4C8E-9300-220C1ACEC9B0}"/>
              </a:ext>
            </a:extLst>
          </p:cNvPr>
          <p:cNvCxnSpPr>
            <a:cxnSpLocks/>
          </p:cNvCxnSpPr>
          <p:nvPr/>
        </p:nvCxnSpPr>
        <p:spPr>
          <a:xfrm flipV="1">
            <a:off x="4140544" y="1771080"/>
            <a:ext cx="777663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DAA20A8-647A-4CC2-8297-4E40FAA2B0D2}"/>
              </a:ext>
            </a:extLst>
          </p:cNvPr>
          <p:cNvCxnSpPr>
            <a:cxnSpLocks/>
          </p:cNvCxnSpPr>
          <p:nvPr/>
        </p:nvCxnSpPr>
        <p:spPr>
          <a:xfrm>
            <a:off x="8077784" y="1897233"/>
            <a:ext cx="0" cy="3603118"/>
          </a:xfrm>
          <a:prstGeom prst="line">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C988024D-0E2A-4B8B-9911-953B2FAAF155}"/>
              </a:ext>
            </a:extLst>
          </p:cNvPr>
          <p:cNvSpPr txBox="1"/>
          <p:nvPr/>
        </p:nvSpPr>
        <p:spPr>
          <a:xfrm>
            <a:off x="2431902" y="3611603"/>
            <a:ext cx="595035" cy="338554"/>
          </a:xfrm>
          <a:prstGeom prst="rect">
            <a:avLst/>
          </a:prstGeom>
          <a:noFill/>
        </p:spPr>
        <p:txBody>
          <a:bodyPr wrap="none" rtlCol="0">
            <a:spAutoFit/>
          </a:bodyPr>
          <a:lstStyle/>
          <a:p>
            <a:r>
              <a:rPr kumimoji="1" lang="ja-JP" altLang="en-US" sz="1600" dirty="0"/>
              <a:t>検出</a:t>
            </a:r>
          </a:p>
        </p:txBody>
      </p:sp>
      <p:sp>
        <p:nvSpPr>
          <p:cNvPr id="50" name="テキスト ボックス 49">
            <a:extLst>
              <a:ext uri="{FF2B5EF4-FFF2-40B4-BE49-F238E27FC236}">
                <a16:creationId xmlns:a16="http://schemas.microsoft.com/office/drawing/2014/main" id="{7963E063-439C-4A3D-8575-D22341CE43FB}"/>
              </a:ext>
            </a:extLst>
          </p:cNvPr>
          <p:cNvSpPr txBox="1"/>
          <p:nvPr/>
        </p:nvSpPr>
        <p:spPr>
          <a:xfrm>
            <a:off x="8537949" y="4821194"/>
            <a:ext cx="3038011" cy="276999"/>
          </a:xfrm>
          <a:prstGeom prst="rect">
            <a:avLst/>
          </a:prstGeom>
          <a:noFill/>
        </p:spPr>
        <p:txBody>
          <a:bodyPr wrap="none" rtlCol="0">
            <a:spAutoFit/>
          </a:bodyPr>
          <a:lstStyle/>
          <a:p>
            <a:r>
              <a:rPr kumimoji="1" lang="ja-JP" altLang="en-US" sz="1200" dirty="0"/>
              <a:t>（どちらにも近くないものを結合能弱いと判断）</a:t>
            </a:r>
          </a:p>
        </p:txBody>
      </p:sp>
      <p:sp>
        <p:nvSpPr>
          <p:cNvPr id="51" name="テキスト ボックス 50">
            <a:extLst>
              <a:ext uri="{FF2B5EF4-FFF2-40B4-BE49-F238E27FC236}">
                <a16:creationId xmlns:a16="http://schemas.microsoft.com/office/drawing/2014/main" id="{20C31231-21B2-4C04-8142-1B2DF3E149B9}"/>
              </a:ext>
            </a:extLst>
          </p:cNvPr>
          <p:cNvSpPr txBox="1"/>
          <p:nvPr/>
        </p:nvSpPr>
        <p:spPr>
          <a:xfrm>
            <a:off x="1185831" y="5847886"/>
            <a:ext cx="9829003" cy="369332"/>
          </a:xfrm>
          <a:prstGeom prst="rect">
            <a:avLst/>
          </a:prstGeom>
          <a:noFill/>
        </p:spPr>
        <p:txBody>
          <a:bodyPr wrap="square" rtlCol="0">
            <a:spAutoFit/>
          </a:bodyPr>
          <a:lstStyle/>
          <a:p>
            <a:r>
              <a:rPr kumimoji="1" lang="ja-JP" altLang="en-US" b="1" dirty="0">
                <a:solidFill>
                  <a:schemeClr val="accent1"/>
                </a:solidFill>
              </a:rPr>
              <a:t>課題：結合性の定性的評価（結合性の有無）は十分可能だが、定量的な評価は困難。</a:t>
            </a:r>
            <a:endParaRPr kumimoji="1" lang="en-US" altLang="ja-JP" b="1" dirty="0">
              <a:solidFill>
                <a:schemeClr val="accent1"/>
              </a:solidFill>
            </a:endParaRPr>
          </a:p>
        </p:txBody>
      </p:sp>
    </p:spTree>
    <p:extLst>
      <p:ext uri="{BB962C8B-B14F-4D97-AF65-F5344CB8AC3E}">
        <p14:creationId xmlns:p14="http://schemas.microsoft.com/office/powerpoint/2010/main" val="2073313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図 66">
            <a:extLst>
              <a:ext uri="{FF2B5EF4-FFF2-40B4-BE49-F238E27FC236}">
                <a16:creationId xmlns:a16="http://schemas.microsoft.com/office/drawing/2014/main" id="{3C5603B1-B7BE-45BE-B0E0-2B07DF55D500}"/>
              </a:ext>
            </a:extLst>
          </p:cNvPr>
          <p:cNvPicPr>
            <a:picLocks noChangeAspect="1"/>
          </p:cNvPicPr>
          <p:nvPr/>
        </p:nvPicPr>
        <p:blipFill>
          <a:blip r:embed="rId3"/>
          <a:stretch>
            <a:fillRect/>
          </a:stretch>
        </p:blipFill>
        <p:spPr>
          <a:xfrm>
            <a:off x="4545272" y="2924598"/>
            <a:ext cx="7401185" cy="2743438"/>
          </a:xfrm>
          <a:prstGeom prst="rect">
            <a:avLst/>
          </a:prstGeom>
        </p:spPr>
      </p:pic>
      <p:sp>
        <p:nvSpPr>
          <p:cNvPr id="64" name="テキスト ボックス 63">
            <a:extLst>
              <a:ext uri="{FF2B5EF4-FFF2-40B4-BE49-F238E27FC236}">
                <a16:creationId xmlns:a16="http://schemas.microsoft.com/office/drawing/2014/main" id="{203659E4-B78B-45F2-929E-AD8BCC31BDF9}"/>
              </a:ext>
            </a:extLst>
          </p:cNvPr>
          <p:cNvSpPr txBox="1"/>
          <p:nvPr/>
        </p:nvSpPr>
        <p:spPr>
          <a:xfrm>
            <a:off x="281944" y="3569840"/>
            <a:ext cx="3572223" cy="523220"/>
          </a:xfrm>
          <a:prstGeom prst="rect">
            <a:avLst/>
          </a:prstGeom>
          <a:noFill/>
        </p:spPr>
        <p:txBody>
          <a:bodyPr wrap="square">
            <a:spAutoFit/>
          </a:bodyPr>
          <a:lstStyle/>
          <a:p>
            <a:r>
              <a:rPr kumimoji="1" lang="en-US" altLang="ja-JP" sz="1400" dirty="0"/>
              <a:t>(2)</a:t>
            </a:r>
            <a:r>
              <a:rPr kumimoji="1" lang="ja-JP" altLang="en-US" sz="1400" dirty="0"/>
              <a:t> </a:t>
            </a:r>
            <a:r>
              <a:rPr kumimoji="1" lang="en-US" altLang="ja-JP" sz="1400" dirty="0"/>
              <a:t>2</a:t>
            </a:r>
            <a:r>
              <a:rPr kumimoji="1" lang="ja-JP" altLang="en-US" sz="1400" dirty="0"/>
              <a:t>つの基質の未結合タンパク質量の差から</a:t>
            </a:r>
            <a:r>
              <a:rPr kumimoji="1" lang="en-US" altLang="ja-JP" sz="1400" dirty="0"/>
              <a:t>						</a:t>
            </a:r>
            <a:r>
              <a:rPr kumimoji="1" lang="ja-JP" altLang="en-US" sz="1400" dirty="0"/>
              <a:t>結合量を算出</a:t>
            </a: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105872"/>
            <a:ext cx="11400125" cy="518094"/>
          </a:xfrm>
        </p:spPr>
        <p:txBody>
          <a:bodyPr>
            <a:normAutofit fontScale="90000"/>
          </a:bodyPr>
          <a:lstStyle/>
          <a:p>
            <a:r>
              <a:rPr lang="ja-JP" altLang="en-US" sz="1600" dirty="0"/>
              <a:t>各要素技術の成果・課題：設計戦略と要素技術開発 </a:t>
            </a:r>
            <a:br>
              <a:rPr lang="ja-JP" altLang="en-US" dirty="0"/>
            </a:br>
            <a:r>
              <a:rPr lang="en-US" altLang="ja-JP" sz="2700" dirty="0"/>
              <a:t>D. Wet</a:t>
            </a:r>
            <a:r>
              <a:rPr lang="ja-JP" altLang="en-US" sz="2700" dirty="0"/>
              <a:t>評価、結合性の定量評価</a:t>
            </a:r>
            <a:endParaRPr lang="en-US" sz="27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grpSp>
        <p:nvGrpSpPr>
          <p:cNvPr id="143" name="グループ化 142">
            <a:extLst>
              <a:ext uri="{FF2B5EF4-FFF2-40B4-BE49-F238E27FC236}">
                <a16:creationId xmlns:a16="http://schemas.microsoft.com/office/drawing/2014/main" id="{E3EC6650-5AD6-401F-ACC0-4F87DC26D18E}"/>
              </a:ext>
            </a:extLst>
          </p:cNvPr>
          <p:cNvGrpSpPr/>
          <p:nvPr/>
        </p:nvGrpSpPr>
        <p:grpSpPr>
          <a:xfrm>
            <a:off x="244885" y="1262347"/>
            <a:ext cx="3934334" cy="371065"/>
            <a:chOff x="263134" y="1382109"/>
            <a:chExt cx="3934334" cy="371065"/>
          </a:xfrm>
        </p:grpSpPr>
        <p:cxnSp>
          <p:nvCxnSpPr>
            <p:cNvPr id="5" name="直線コネクタ 4">
              <a:extLst>
                <a:ext uri="{FF2B5EF4-FFF2-40B4-BE49-F238E27FC236}">
                  <a16:creationId xmlns:a16="http://schemas.microsoft.com/office/drawing/2014/main" id="{9F9E2BAD-6366-424A-B2F8-82F01A7A7039}"/>
                </a:ext>
              </a:extLst>
            </p:cNvPr>
            <p:cNvCxnSpPr>
              <a:cxnSpLocks/>
            </p:cNvCxnSpPr>
            <p:nvPr/>
          </p:nvCxnSpPr>
          <p:spPr>
            <a:xfrm>
              <a:off x="309383" y="1753174"/>
              <a:ext cx="3888085"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5866892-7C24-42CD-9FC1-0C22E0A662C1}"/>
                </a:ext>
              </a:extLst>
            </p:cNvPr>
            <p:cNvSpPr txBox="1"/>
            <p:nvPr/>
          </p:nvSpPr>
          <p:spPr>
            <a:xfrm>
              <a:off x="263134" y="1382109"/>
              <a:ext cx="1107996" cy="369332"/>
            </a:xfrm>
            <a:prstGeom prst="rect">
              <a:avLst/>
            </a:prstGeom>
            <a:noFill/>
          </p:spPr>
          <p:txBody>
            <a:bodyPr wrap="none" rtlCol="0">
              <a:spAutoFit/>
            </a:bodyPr>
            <a:lstStyle/>
            <a:p>
              <a:pPr algn="ctr"/>
              <a:r>
                <a:rPr kumimoji="1" lang="ja-JP" altLang="en-US" dirty="0"/>
                <a:t>実験方法</a:t>
              </a:r>
              <a:endParaRPr kumimoji="1" lang="ja-JP" altLang="en-US" sz="1200" dirty="0"/>
            </a:p>
          </p:txBody>
        </p:sp>
      </p:grpSp>
      <p:grpSp>
        <p:nvGrpSpPr>
          <p:cNvPr id="144" name="グループ化 143">
            <a:extLst>
              <a:ext uri="{FF2B5EF4-FFF2-40B4-BE49-F238E27FC236}">
                <a16:creationId xmlns:a16="http://schemas.microsoft.com/office/drawing/2014/main" id="{9C24AF7A-845A-403D-9BE8-4D7CF6F7C5AE}"/>
              </a:ext>
            </a:extLst>
          </p:cNvPr>
          <p:cNvGrpSpPr/>
          <p:nvPr/>
        </p:nvGrpSpPr>
        <p:grpSpPr>
          <a:xfrm>
            <a:off x="4262439" y="1262347"/>
            <a:ext cx="7684018" cy="372798"/>
            <a:chOff x="4262439" y="1380376"/>
            <a:chExt cx="7684018" cy="372798"/>
          </a:xfrm>
        </p:grpSpPr>
        <p:cxnSp>
          <p:nvCxnSpPr>
            <p:cNvPr id="6" name="直線コネクタ 5">
              <a:extLst>
                <a:ext uri="{FF2B5EF4-FFF2-40B4-BE49-F238E27FC236}">
                  <a16:creationId xmlns:a16="http://schemas.microsoft.com/office/drawing/2014/main" id="{9DC766F9-3A02-4921-B3B7-BF6872CE671F}"/>
                </a:ext>
              </a:extLst>
            </p:cNvPr>
            <p:cNvCxnSpPr>
              <a:cxnSpLocks/>
            </p:cNvCxnSpPr>
            <p:nvPr/>
          </p:nvCxnSpPr>
          <p:spPr>
            <a:xfrm>
              <a:off x="4324493" y="1751441"/>
              <a:ext cx="7621964" cy="1733"/>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F21D3C56-958A-403C-8A41-6A79C453C5D4}"/>
                </a:ext>
              </a:extLst>
            </p:cNvPr>
            <p:cNvSpPr txBox="1"/>
            <p:nvPr/>
          </p:nvSpPr>
          <p:spPr>
            <a:xfrm>
              <a:off x="4262439" y="1380376"/>
              <a:ext cx="1107996" cy="369332"/>
            </a:xfrm>
            <a:prstGeom prst="rect">
              <a:avLst/>
            </a:prstGeom>
            <a:noFill/>
          </p:spPr>
          <p:txBody>
            <a:bodyPr wrap="none" rtlCol="0">
              <a:spAutoFit/>
            </a:bodyPr>
            <a:lstStyle/>
            <a:p>
              <a:pPr algn="ctr"/>
              <a:r>
                <a:rPr kumimoji="1" lang="ja-JP" altLang="en-US" dirty="0"/>
                <a:t>実験結果</a:t>
              </a:r>
            </a:p>
          </p:txBody>
        </p:sp>
      </p:grpSp>
      <p:sp>
        <p:nvSpPr>
          <p:cNvPr id="11" name="テキスト ボックス 10">
            <a:extLst>
              <a:ext uri="{FF2B5EF4-FFF2-40B4-BE49-F238E27FC236}">
                <a16:creationId xmlns:a16="http://schemas.microsoft.com/office/drawing/2014/main" id="{D0F86CB6-1599-41C9-A082-E61BB4C21982}"/>
              </a:ext>
            </a:extLst>
          </p:cNvPr>
          <p:cNvSpPr txBox="1"/>
          <p:nvPr/>
        </p:nvSpPr>
        <p:spPr>
          <a:xfrm>
            <a:off x="269577" y="828977"/>
            <a:ext cx="12192000" cy="461665"/>
          </a:xfrm>
          <a:prstGeom prst="rect">
            <a:avLst/>
          </a:prstGeom>
          <a:noFill/>
        </p:spPr>
        <p:txBody>
          <a:bodyPr wrap="square" rtlCol="0">
            <a:spAutoFit/>
          </a:bodyPr>
          <a:lstStyle/>
          <a:p>
            <a:r>
              <a:rPr kumimoji="1" lang="ja-JP" altLang="en-US" sz="2400" b="1" dirty="0">
                <a:solidFill>
                  <a:schemeClr val="accent1"/>
                </a:solidFill>
              </a:rPr>
              <a:t>結合率を用いた評価系を新規に検討し、一部の設計</a:t>
            </a:r>
            <a:r>
              <a:rPr kumimoji="1" lang="en-US" altLang="ja-JP" sz="2400" b="1" dirty="0">
                <a:solidFill>
                  <a:schemeClr val="accent1"/>
                </a:solidFill>
              </a:rPr>
              <a:t>CBD</a:t>
            </a:r>
            <a:r>
              <a:rPr kumimoji="1" lang="ja-JP" altLang="en-US" sz="2400" b="1" dirty="0">
                <a:solidFill>
                  <a:schemeClr val="accent1"/>
                </a:solidFill>
              </a:rPr>
              <a:t>を評価した。</a:t>
            </a:r>
          </a:p>
        </p:txBody>
      </p:sp>
      <p:grpSp>
        <p:nvGrpSpPr>
          <p:cNvPr id="65" name="グループ化 64">
            <a:extLst>
              <a:ext uri="{FF2B5EF4-FFF2-40B4-BE49-F238E27FC236}">
                <a16:creationId xmlns:a16="http://schemas.microsoft.com/office/drawing/2014/main" id="{9CD72B0D-791D-41CD-B750-1A417DE77D01}"/>
              </a:ext>
            </a:extLst>
          </p:cNvPr>
          <p:cNvGrpSpPr/>
          <p:nvPr/>
        </p:nvGrpSpPr>
        <p:grpSpPr>
          <a:xfrm>
            <a:off x="1506302" y="2596368"/>
            <a:ext cx="461014" cy="782239"/>
            <a:chOff x="1892348" y="2900272"/>
            <a:chExt cx="461014" cy="782239"/>
          </a:xfrm>
        </p:grpSpPr>
        <p:grpSp>
          <p:nvGrpSpPr>
            <p:cNvPr id="36" name="グループ化 35">
              <a:extLst>
                <a:ext uri="{FF2B5EF4-FFF2-40B4-BE49-F238E27FC236}">
                  <a16:creationId xmlns:a16="http://schemas.microsoft.com/office/drawing/2014/main" id="{D27A36A9-DDB0-4763-A74B-6F5EB776608D}"/>
                </a:ext>
              </a:extLst>
            </p:cNvPr>
            <p:cNvGrpSpPr/>
            <p:nvPr/>
          </p:nvGrpSpPr>
          <p:grpSpPr>
            <a:xfrm>
              <a:off x="1892348" y="2900272"/>
              <a:ext cx="461014" cy="782239"/>
              <a:chOff x="9358671" y="2164685"/>
              <a:chExt cx="461014" cy="782239"/>
            </a:xfrm>
          </p:grpSpPr>
          <p:cxnSp>
            <p:nvCxnSpPr>
              <p:cNvPr id="37" name="直線コネクタ 36">
                <a:extLst>
                  <a:ext uri="{FF2B5EF4-FFF2-40B4-BE49-F238E27FC236}">
                    <a16:creationId xmlns:a16="http://schemas.microsoft.com/office/drawing/2014/main" id="{2ECC3F64-0482-4E08-9F52-1910BE9A65E8}"/>
                  </a:ext>
                </a:extLst>
              </p:cNvPr>
              <p:cNvCxnSpPr>
                <a:cxnSpLocks/>
              </p:cNvCxnSpPr>
              <p:nvPr/>
            </p:nvCxnSpPr>
            <p:spPr>
              <a:xfrm>
                <a:off x="9358671" y="2613742"/>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314E9EB1-564E-4F5D-964C-24DAC2A2CF00}"/>
                  </a:ext>
                </a:extLst>
              </p:cNvPr>
              <p:cNvSpPr/>
              <p:nvPr/>
            </p:nvSpPr>
            <p:spPr>
              <a:xfrm>
                <a:off x="9398742" y="2716979"/>
                <a:ext cx="120523" cy="229945"/>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39" name="直線コネクタ 38">
                <a:extLst>
                  <a:ext uri="{FF2B5EF4-FFF2-40B4-BE49-F238E27FC236}">
                    <a16:creationId xmlns:a16="http://schemas.microsoft.com/office/drawing/2014/main" id="{A196A4BA-9F2B-4D98-8A19-BAC6AD538832}"/>
                  </a:ext>
                </a:extLst>
              </p:cNvPr>
              <p:cNvCxnSpPr>
                <a:cxnSpLocks/>
              </p:cNvCxnSpPr>
              <p:nvPr/>
            </p:nvCxnSpPr>
            <p:spPr>
              <a:xfrm>
                <a:off x="9556058"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77603F9-4D49-44B5-AE84-879EDF5610C9}"/>
                  </a:ext>
                </a:extLst>
              </p:cNvPr>
              <p:cNvCxnSpPr>
                <a:cxnSpLocks/>
              </p:cNvCxnSpPr>
              <p:nvPr/>
            </p:nvCxnSpPr>
            <p:spPr>
              <a:xfrm flipH="1">
                <a:off x="9515987" y="2615379"/>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B63FC81-7980-402E-9651-8B9189A53291}"/>
                  </a:ext>
                </a:extLst>
              </p:cNvPr>
              <p:cNvCxnSpPr>
                <a:cxnSpLocks/>
              </p:cNvCxnSpPr>
              <p:nvPr/>
            </p:nvCxnSpPr>
            <p:spPr>
              <a:xfrm flipH="1">
                <a:off x="9358671"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18A9E9DC-97EF-49ED-8CBA-45A2841B6AB2}"/>
                  </a:ext>
                </a:extLst>
              </p:cNvPr>
              <p:cNvSpPr/>
              <p:nvPr/>
            </p:nvSpPr>
            <p:spPr>
              <a:xfrm>
                <a:off x="9397103" y="2666732"/>
                <a:ext cx="120523" cy="186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43" name="直線コネクタ 42">
                <a:extLst>
                  <a:ext uri="{FF2B5EF4-FFF2-40B4-BE49-F238E27FC236}">
                    <a16:creationId xmlns:a16="http://schemas.microsoft.com/office/drawing/2014/main" id="{B7D88441-D0CC-426C-86AE-530F6E98B3EA}"/>
                  </a:ext>
                </a:extLst>
              </p:cNvPr>
              <p:cNvCxnSpPr>
                <a:cxnSpLocks/>
              </p:cNvCxnSpPr>
              <p:nvPr/>
            </p:nvCxnSpPr>
            <p:spPr>
              <a:xfrm>
                <a:off x="9373788" y="2623578"/>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66CA0D1-D2DB-47A2-AEE4-5DF663769C61}"/>
                  </a:ext>
                </a:extLst>
              </p:cNvPr>
              <p:cNvCxnSpPr>
                <a:cxnSpLocks/>
              </p:cNvCxnSpPr>
              <p:nvPr/>
            </p:nvCxnSpPr>
            <p:spPr>
              <a:xfrm flipH="1">
                <a:off x="9498365" y="2640513"/>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0FF43C40-CB65-4017-89ED-ED1D89219B29}"/>
                  </a:ext>
                </a:extLst>
              </p:cNvPr>
              <p:cNvCxnSpPr>
                <a:cxnSpLocks/>
              </p:cNvCxnSpPr>
              <p:nvPr/>
            </p:nvCxnSpPr>
            <p:spPr>
              <a:xfrm flipH="1">
                <a:off x="9557697" y="2259781"/>
                <a:ext cx="38433" cy="2092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53BEEE56-27F1-4DA7-AFE5-2FBA2F8D0F24}"/>
                  </a:ext>
                </a:extLst>
              </p:cNvPr>
              <p:cNvCxnSpPr>
                <a:cxnSpLocks/>
              </p:cNvCxnSpPr>
              <p:nvPr/>
            </p:nvCxnSpPr>
            <p:spPr>
              <a:xfrm flipV="1">
                <a:off x="9594246" y="2189690"/>
                <a:ext cx="211547" cy="70091"/>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4609AAC-A5F4-4726-947A-1F49C655DBC3}"/>
                  </a:ext>
                </a:extLst>
              </p:cNvPr>
              <p:cNvCxnSpPr>
                <a:cxnSpLocks/>
              </p:cNvCxnSpPr>
              <p:nvPr/>
            </p:nvCxnSpPr>
            <p:spPr>
              <a:xfrm flipV="1">
                <a:off x="9591500" y="2172040"/>
                <a:ext cx="172142" cy="58106"/>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4B3D224-CD03-4F71-A19E-841704E604B4}"/>
                  </a:ext>
                </a:extLst>
              </p:cNvPr>
              <p:cNvCxnSpPr>
                <a:cxnSpLocks/>
              </p:cNvCxnSpPr>
              <p:nvPr/>
            </p:nvCxnSpPr>
            <p:spPr>
              <a:xfrm>
                <a:off x="9595996" y="2225114"/>
                <a:ext cx="25210" cy="86024"/>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DC7A57F8-ACAB-48DE-AB3E-C22D758603E9}"/>
                  </a:ext>
                </a:extLst>
              </p:cNvPr>
              <p:cNvCxnSpPr>
                <a:cxnSpLocks/>
              </p:cNvCxnSpPr>
              <p:nvPr/>
            </p:nvCxnSpPr>
            <p:spPr>
              <a:xfrm>
                <a:off x="9763642" y="2164685"/>
                <a:ext cx="31247" cy="99962"/>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4A9B452-E4C2-486B-B65E-EDF1709C4B7E}"/>
                  </a:ext>
                </a:extLst>
              </p:cNvPr>
              <p:cNvSpPr/>
              <p:nvPr/>
            </p:nvSpPr>
            <p:spPr>
              <a:xfrm rot="20479637">
                <a:off x="9608138" y="2229285"/>
                <a:ext cx="211547" cy="104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grpSp>
          <p:nvGrpSpPr>
            <p:cNvPr id="51" name="グループ化 50">
              <a:extLst>
                <a:ext uri="{FF2B5EF4-FFF2-40B4-BE49-F238E27FC236}">
                  <a16:creationId xmlns:a16="http://schemas.microsoft.com/office/drawing/2014/main" id="{C5A14A16-D4AA-4A38-BA47-856F9A58290D}"/>
                </a:ext>
              </a:extLst>
            </p:cNvPr>
            <p:cNvGrpSpPr/>
            <p:nvPr/>
          </p:nvGrpSpPr>
          <p:grpSpPr>
            <a:xfrm>
              <a:off x="1909053" y="3176625"/>
              <a:ext cx="167550" cy="495513"/>
              <a:chOff x="9375712" y="2433086"/>
              <a:chExt cx="167550" cy="495513"/>
            </a:xfrm>
            <a:solidFill>
              <a:schemeClr val="accent6"/>
            </a:solidFill>
          </p:grpSpPr>
          <p:sp>
            <p:nvSpPr>
              <p:cNvPr id="52" name="正方形/長方形 51">
                <a:extLst>
                  <a:ext uri="{FF2B5EF4-FFF2-40B4-BE49-F238E27FC236}">
                    <a16:creationId xmlns:a16="http://schemas.microsoft.com/office/drawing/2014/main" id="{17C258C2-EFD8-415E-AF33-C94B50264211}"/>
                  </a:ext>
                </a:extLst>
              </p:cNvPr>
              <p:cNvSpPr/>
              <p:nvPr/>
            </p:nvSpPr>
            <p:spPr>
              <a:xfrm>
                <a:off x="9375712" y="2433086"/>
                <a:ext cx="167550" cy="1776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53" name="正方形/長方形 52">
                <a:extLst>
                  <a:ext uri="{FF2B5EF4-FFF2-40B4-BE49-F238E27FC236}">
                    <a16:creationId xmlns:a16="http://schemas.microsoft.com/office/drawing/2014/main" id="{1B74F61C-E97E-4E2D-80E1-8342481BDA47}"/>
                  </a:ext>
                </a:extLst>
              </p:cNvPr>
              <p:cNvSpPr/>
              <p:nvPr/>
            </p:nvSpPr>
            <p:spPr>
              <a:xfrm rot="21039072">
                <a:off x="9395366" y="2597895"/>
                <a:ext cx="65312" cy="2677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54" name="正方形/長方形 53">
                <a:extLst>
                  <a:ext uri="{FF2B5EF4-FFF2-40B4-BE49-F238E27FC236}">
                    <a16:creationId xmlns:a16="http://schemas.microsoft.com/office/drawing/2014/main" id="{67AF28D5-72BE-47F7-A9CF-EECEA8E9E833}"/>
                  </a:ext>
                </a:extLst>
              </p:cNvPr>
              <p:cNvSpPr/>
              <p:nvPr/>
            </p:nvSpPr>
            <p:spPr>
              <a:xfrm rot="560928" flipH="1">
                <a:off x="9455983" y="2600542"/>
                <a:ext cx="65312" cy="2743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55" name="正方形/長方形 54">
                <a:extLst>
                  <a:ext uri="{FF2B5EF4-FFF2-40B4-BE49-F238E27FC236}">
                    <a16:creationId xmlns:a16="http://schemas.microsoft.com/office/drawing/2014/main" id="{D9C3C38A-AF4B-4606-989F-0E3E2792C857}"/>
                  </a:ext>
                </a:extLst>
              </p:cNvPr>
              <p:cNvSpPr/>
              <p:nvPr/>
            </p:nvSpPr>
            <p:spPr>
              <a:xfrm flipH="1">
                <a:off x="9425627" y="2516297"/>
                <a:ext cx="65312" cy="2743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56" name="楕円 55">
                <a:extLst>
                  <a:ext uri="{FF2B5EF4-FFF2-40B4-BE49-F238E27FC236}">
                    <a16:creationId xmlns:a16="http://schemas.microsoft.com/office/drawing/2014/main" id="{6BCACE39-63D7-4098-9E5B-3672F9F0E8E2}"/>
                  </a:ext>
                </a:extLst>
              </p:cNvPr>
              <p:cNvSpPr/>
              <p:nvPr/>
            </p:nvSpPr>
            <p:spPr>
              <a:xfrm>
                <a:off x="9417848" y="2761427"/>
                <a:ext cx="85431" cy="16717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grpSp>
      <p:sp>
        <p:nvSpPr>
          <p:cNvPr id="124" name="テキスト ボックス 123">
            <a:extLst>
              <a:ext uri="{FF2B5EF4-FFF2-40B4-BE49-F238E27FC236}">
                <a16:creationId xmlns:a16="http://schemas.microsoft.com/office/drawing/2014/main" id="{069CBFAB-F7F6-498E-AFAA-0CE527D84B9F}"/>
              </a:ext>
            </a:extLst>
          </p:cNvPr>
          <p:cNvSpPr txBox="1"/>
          <p:nvPr/>
        </p:nvSpPr>
        <p:spPr>
          <a:xfrm>
            <a:off x="2033632" y="3065698"/>
            <a:ext cx="492443" cy="276999"/>
          </a:xfrm>
          <a:prstGeom prst="rect">
            <a:avLst/>
          </a:prstGeom>
          <a:noFill/>
        </p:spPr>
        <p:txBody>
          <a:bodyPr wrap="none" rtlCol="0">
            <a:spAutoFit/>
          </a:bodyPr>
          <a:lstStyle/>
          <a:p>
            <a:r>
              <a:rPr kumimoji="1" lang="ja-JP" altLang="en-US" sz="1200" dirty="0"/>
              <a:t>遠心</a:t>
            </a:r>
          </a:p>
        </p:txBody>
      </p:sp>
      <p:sp>
        <p:nvSpPr>
          <p:cNvPr id="140" name="テキスト ボックス 139">
            <a:extLst>
              <a:ext uri="{FF2B5EF4-FFF2-40B4-BE49-F238E27FC236}">
                <a16:creationId xmlns:a16="http://schemas.microsoft.com/office/drawing/2014/main" id="{A188BE23-A1A4-40AF-9DFC-31B5F2629878}"/>
              </a:ext>
            </a:extLst>
          </p:cNvPr>
          <p:cNvSpPr txBox="1"/>
          <p:nvPr/>
        </p:nvSpPr>
        <p:spPr>
          <a:xfrm>
            <a:off x="4584118" y="1620892"/>
            <a:ext cx="6878806" cy="584775"/>
          </a:xfrm>
          <a:prstGeom prst="rect">
            <a:avLst/>
          </a:prstGeom>
          <a:noFill/>
        </p:spPr>
        <p:txBody>
          <a:bodyPr wrap="none" rtlCol="0">
            <a:spAutoFit/>
          </a:bodyPr>
          <a:lstStyle/>
          <a:p>
            <a:r>
              <a:rPr kumimoji="1" lang="ja-JP" altLang="en-US" sz="1600" dirty="0"/>
              <a:t>・　</a:t>
            </a:r>
            <a:r>
              <a:rPr kumimoji="1" lang="en-US" altLang="ja-JP" sz="1600" b="1" dirty="0"/>
              <a:t>Control, Wild-Type	</a:t>
            </a:r>
            <a:r>
              <a:rPr kumimoji="1" lang="ja-JP" altLang="en-US" sz="1600" dirty="0"/>
              <a:t>結合性タンパク質の有無で結合率は異なる。</a:t>
            </a:r>
            <a:endParaRPr kumimoji="1" lang="en-US" altLang="ja-JP" sz="1600" dirty="0"/>
          </a:p>
          <a:p>
            <a:r>
              <a:rPr kumimoji="1" lang="ja-JP" altLang="en-US" sz="1600" dirty="0"/>
              <a:t>・　</a:t>
            </a:r>
            <a:r>
              <a:rPr kumimoji="1" lang="ja-JP" altLang="en-US" sz="1600" b="1" dirty="0"/>
              <a:t>設計</a:t>
            </a:r>
            <a:r>
              <a:rPr kumimoji="1" lang="en-US" altLang="ja-JP" sz="1600" b="1" dirty="0"/>
              <a:t>CBD		</a:t>
            </a:r>
            <a:r>
              <a:rPr kumimoji="1" lang="ja-JP" altLang="en-US" sz="1600" b="1" dirty="0"/>
              <a:t>　　　 </a:t>
            </a:r>
            <a:r>
              <a:rPr kumimoji="1" lang="ja-JP" altLang="en-US" sz="1600" dirty="0"/>
              <a:t>約</a:t>
            </a:r>
            <a:r>
              <a:rPr kumimoji="1" lang="en-US" altLang="ja-JP" sz="1600" dirty="0"/>
              <a:t>8</a:t>
            </a:r>
            <a:r>
              <a:rPr kumimoji="1" lang="ja-JP" altLang="en-US" sz="1600" dirty="0"/>
              <a:t>割の設計</a:t>
            </a:r>
            <a:r>
              <a:rPr kumimoji="1" lang="en-US" altLang="ja-JP" sz="1600" dirty="0"/>
              <a:t>CBD</a:t>
            </a:r>
            <a:r>
              <a:rPr kumimoji="1" lang="ja-JP" altLang="en-US" sz="1600" dirty="0"/>
              <a:t>は、簡易評価系の傾向と一致した。</a:t>
            </a:r>
            <a:endParaRPr kumimoji="1" lang="en-US" altLang="ja-JP" sz="1600" dirty="0"/>
          </a:p>
        </p:txBody>
      </p:sp>
      <p:sp>
        <p:nvSpPr>
          <p:cNvPr id="145" name="テキスト ボックス 144">
            <a:extLst>
              <a:ext uri="{FF2B5EF4-FFF2-40B4-BE49-F238E27FC236}">
                <a16:creationId xmlns:a16="http://schemas.microsoft.com/office/drawing/2014/main" id="{780FA6F4-EFB5-4162-9B10-7E161733F7B7}"/>
              </a:ext>
            </a:extLst>
          </p:cNvPr>
          <p:cNvSpPr txBox="1"/>
          <p:nvPr/>
        </p:nvSpPr>
        <p:spPr>
          <a:xfrm>
            <a:off x="281944" y="1959600"/>
            <a:ext cx="3793180" cy="523220"/>
          </a:xfrm>
          <a:prstGeom prst="rect">
            <a:avLst/>
          </a:prstGeom>
          <a:noFill/>
        </p:spPr>
        <p:txBody>
          <a:bodyPr wrap="square">
            <a:spAutoFit/>
          </a:bodyPr>
          <a:lstStyle/>
          <a:p>
            <a:r>
              <a:rPr kumimoji="1" lang="en-US" altLang="ja-JP" sz="1400" dirty="0"/>
              <a:t>(1) </a:t>
            </a:r>
            <a:r>
              <a:rPr kumimoji="1" lang="ja-JP" altLang="en-US" sz="1400" dirty="0"/>
              <a:t>タンパク質溶液と</a:t>
            </a:r>
            <a:r>
              <a:rPr kumimoji="1" lang="ja-JP" altLang="en-US" sz="1400" u="sng" dirty="0"/>
              <a:t>基質</a:t>
            </a:r>
            <a:r>
              <a:rPr kumimoji="1" lang="ja-JP" altLang="en-US" sz="1400" dirty="0"/>
              <a:t>を混合、遠心</a:t>
            </a:r>
            <a:endParaRPr kumimoji="1" lang="en-US" altLang="ja-JP" sz="1400" dirty="0"/>
          </a:p>
          <a:p>
            <a:r>
              <a:rPr kumimoji="1" lang="en-US" altLang="ja-JP" sz="1400" dirty="0"/>
              <a:t>			</a:t>
            </a:r>
            <a:r>
              <a:rPr kumimoji="1" lang="ja-JP" altLang="en-US" sz="1200" b="1" dirty="0">
                <a:solidFill>
                  <a:schemeClr val="accent1"/>
                </a:solidFill>
              </a:rPr>
              <a:t>セルロース</a:t>
            </a:r>
            <a:r>
              <a:rPr kumimoji="1" lang="ja-JP" altLang="en-US" sz="1200" dirty="0"/>
              <a:t>、</a:t>
            </a:r>
            <a:r>
              <a:rPr kumimoji="1" lang="ja-JP" altLang="en-US" sz="1200" b="1" dirty="0">
                <a:solidFill>
                  <a:schemeClr val="accent2"/>
                </a:solidFill>
              </a:rPr>
              <a:t>超純水</a:t>
            </a:r>
            <a:r>
              <a:rPr kumimoji="1" lang="ja-JP" altLang="en-US" sz="1200" dirty="0"/>
              <a:t>の</a:t>
            </a:r>
            <a:r>
              <a:rPr kumimoji="1" lang="en-US" altLang="ja-JP" sz="1200" dirty="0"/>
              <a:t>2</a:t>
            </a:r>
            <a:r>
              <a:rPr kumimoji="1" lang="ja-JP" altLang="en-US" sz="1200" dirty="0"/>
              <a:t>種類を用意</a:t>
            </a:r>
            <a:endParaRPr kumimoji="1" lang="en-US" altLang="ja-JP" sz="1400" dirty="0"/>
          </a:p>
        </p:txBody>
      </p:sp>
      <p:sp>
        <p:nvSpPr>
          <p:cNvPr id="147" name="テキスト ボックス 146">
            <a:extLst>
              <a:ext uri="{FF2B5EF4-FFF2-40B4-BE49-F238E27FC236}">
                <a16:creationId xmlns:a16="http://schemas.microsoft.com/office/drawing/2014/main" id="{7195C25A-656F-4A65-A7BA-BE13EF3B995F}"/>
              </a:ext>
            </a:extLst>
          </p:cNvPr>
          <p:cNvSpPr txBox="1"/>
          <p:nvPr/>
        </p:nvSpPr>
        <p:spPr>
          <a:xfrm>
            <a:off x="271630" y="1674887"/>
            <a:ext cx="3974450" cy="338554"/>
          </a:xfrm>
          <a:prstGeom prst="rect">
            <a:avLst/>
          </a:prstGeom>
          <a:noFill/>
        </p:spPr>
        <p:txBody>
          <a:bodyPr wrap="square">
            <a:spAutoFit/>
          </a:bodyPr>
          <a:lstStyle/>
          <a:p>
            <a:r>
              <a:rPr kumimoji="1" lang="ja-JP" altLang="en-US" sz="1600" dirty="0"/>
              <a:t>共同研究先で行われている方法</a:t>
            </a:r>
            <a:r>
              <a:rPr kumimoji="1" lang="en-US" altLang="ja-JP" sz="1600" dirty="0"/>
              <a:t>*</a:t>
            </a:r>
            <a:r>
              <a:rPr kumimoji="1" lang="ja-JP" altLang="en-US" sz="1600" dirty="0"/>
              <a:t>をもとに実施</a:t>
            </a:r>
            <a:endParaRPr lang="ja-JP" altLang="en-US" sz="1600" dirty="0"/>
          </a:p>
        </p:txBody>
      </p:sp>
      <p:sp>
        <p:nvSpPr>
          <p:cNvPr id="133" name="テキスト ボックス 132">
            <a:extLst>
              <a:ext uri="{FF2B5EF4-FFF2-40B4-BE49-F238E27FC236}">
                <a16:creationId xmlns:a16="http://schemas.microsoft.com/office/drawing/2014/main" id="{2517C85B-5049-4576-B5B8-D4FC0612F5E7}"/>
              </a:ext>
            </a:extLst>
          </p:cNvPr>
          <p:cNvSpPr txBox="1"/>
          <p:nvPr/>
        </p:nvSpPr>
        <p:spPr>
          <a:xfrm>
            <a:off x="1505050" y="4586194"/>
            <a:ext cx="1752403" cy="276999"/>
          </a:xfrm>
          <a:prstGeom prst="rect">
            <a:avLst/>
          </a:prstGeom>
          <a:noFill/>
        </p:spPr>
        <p:txBody>
          <a:bodyPr wrap="none" rtlCol="0">
            <a:spAutoFit/>
          </a:bodyPr>
          <a:lstStyle/>
          <a:p>
            <a:r>
              <a:rPr kumimoji="1" lang="ja-JP" altLang="en-US" sz="1200" dirty="0"/>
              <a:t>①上清の吸光度より算出</a:t>
            </a:r>
          </a:p>
        </p:txBody>
      </p:sp>
      <p:sp>
        <p:nvSpPr>
          <p:cNvPr id="150" name="四角形: 角を丸くする 149">
            <a:extLst>
              <a:ext uri="{FF2B5EF4-FFF2-40B4-BE49-F238E27FC236}">
                <a16:creationId xmlns:a16="http://schemas.microsoft.com/office/drawing/2014/main" id="{2586A93D-4712-43E3-A48B-817D24D09857}"/>
              </a:ext>
            </a:extLst>
          </p:cNvPr>
          <p:cNvSpPr/>
          <p:nvPr/>
        </p:nvSpPr>
        <p:spPr>
          <a:xfrm>
            <a:off x="2709675" y="4987165"/>
            <a:ext cx="1226063" cy="4616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dirty="0">
                <a:solidFill>
                  <a:prstClr val="white"/>
                </a:solidFill>
                <a:latin typeface="Arial"/>
                <a:ea typeface="Meiryo UI"/>
              </a:rPr>
              <a:t>未結合</a:t>
            </a:r>
            <a:endParaRPr kumimoji="1" lang="en-US" altLang="ja-JP" sz="1200" dirty="0">
              <a:solidFill>
                <a:prstClr val="white"/>
              </a:solidFill>
              <a:latin typeface="Arial"/>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Arial"/>
                <a:ea typeface="Meiryo UI"/>
                <a:cs typeface="+mn-cs"/>
              </a:rPr>
              <a:t>タンパク質量</a:t>
            </a:r>
          </a:p>
        </p:txBody>
      </p:sp>
      <p:sp>
        <p:nvSpPr>
          <p:cNvPr id="151" name="四角形: 角を丸くする 150">
            <a:extLst>
              <a:ext uri="{FF2B5EF4-FFF2-40B4-BE49-F238E27FC236}">
                <a16:creationId xmlns:a16="http://schemas.microsoft.com/office/drawing/2014/main" id="{706C4A39-E406-4703-AC4A-1511F86BBD8C}"/>
              </a:ext>
            </a:extLst>
          </p:cNvPr>
          <p:cNvSpPr/>
          <p:nvPr/>
        </p:nvSpPr>
        <p:spPr>
          <a:xfrm>
            <a:off x="856674" y="4987165"/>
            <a:ext cx="1226424" cy="46165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dirty="0">
                <a:solidFill>
                  <a:prstClr val="white"/>
                </a:solidFill>
                <a:latin typeface="Arial"/>
                <a:ea typeface="Meiryo UI"/>
              </a:rPr>
              <a:t>未結合</a:t>
            </a:r>
            <a:endParaRPr kumimoji="1" lang="en-US" altLang="ja-JP" sz="1200" dirty="0">
              <a:solidFill>
                <a:prstClr val="white"/>
              </a:solidFill>
              <a:latin typeface="Arial"/>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Arial"/>
                <a:ea typeface="Meiryo UI"/>
                <a:cs typeface="+mn-cs"/>
              </a:rPr>
              <a:t>タンパク質量</a:t>
            </a:r>
          </a:p>
        </p:txBody>
      </p:sp>
      <p:sp>
        <p:nvSpPr>
          <p:cNvPr id="152" name="テキスト ボックス 151">
            <a:extLst>
              <a:ext uri="{FF2B5EF4-FFF2-40B4-BE49-F238E27FC236}">
                <a16:creationId xmlns:a16="http://schemas.microsoft.com/office/drawing/2014/main" id="{58B2DBDB-1855-4E17-AE90-0F772BDAACD3}"/>
              </a:ext>
            </a:extLst>
          </p:cNvPr>
          <p:cNvSpPr txBox="1"/>
          <p:nvPr/>
        </p:nvSpPr>
        <p:spPr>
          <a:xfrm>
            <a:off x="923216" y="5620411"/>
            <a:ext cx="2942358" cy="307777"/>
          </a:xfrm>
          <a:prstGeom prst="rect">
            <a:avLst/>
          </a:prstGeom>
          <a:noFill/>
        </p:spPr>
        <p:txBody>
          <a:bodyPr wrap="square" rtlCol="0">
            <a:spAutoFit/>
          </a:bodyPr>
          <a:lstStyle/>
          <a:p>
            <a:r>
              <a:rPr kumimoji="1" lang="ja-JP" altLang="en-US" sz="1400" dirty="0"/>
              <a:t>②差分から結合量（</a:t>
            </a:r>
            <a:r>
              <a:rPr kumimoji="1" lang="ja-JP" altLang="en-US" sz="1400" dirty="0">
                <a:solidFill>
                  <a:srgbClr val="FF0000"/>
                </a:solidFill>
              </a:rPr>
              <a:t>結合率</a:t>
            </a:r>
            <a:r>
              <a:rPr kumimoji="1" lang="ja-JP" altLang="en-US" sz="1400" dirty="0"/>
              <a:t>）を算出</a:t>
            </a:r>
            <a:endParaRPr kumimoji="1" lang="en-US" altLang="ja-JP" sz="1400" dirty="0"/>
          </a:p>
        </p:txBody>
      </p:sp>
      <p:cxnSp>
        <p:nvCxnSpPr>
          <p:cNvPr id="153" name="直線矢印コネクタ 152">
            <a:extLst>
              <a:ext uri="{FF2B5EF4-FFF2-40B4-BE49-F238E27FC236}">
                <a16:creationId xmlns:a16="http://schemas.microsoft.com/office/drawing/2014/main" id="{88A31C49-1851-4B6D-A785-890778F0AD0D}"/>
              </a:ext>
            </a:extLst>
          </p:cNvPr>
          <p:cNvCxnSpPr>
            <a:cxnSpLocks/>
          </p:cNvCxnSpPr>
          <p:nvPr/>
        </p:nvCxnSpPr>
        <p:spPr>
          <a:xfrm>
            <a:off x="1866235" y="3020740"/>
            <a:ext cx="837761" cy="0"/>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7" name="グループ化 6">
            <a:extLst>
              <a:ext uri="{FF2B5EF4-FFF2-40B4-BE49-F238E27FC236}">
                <a16:creationId xmlns:a16="http://schemas.microsoft.com/office/drawing/2014/main" id="{619F9227-F16C-4CBC-A46D-27E938FAE3CD}"/>
              </a:ext>
            </a:extLst>
          </p:cNvPr>
          <p:cNvGrpSpPr/>
          <p:nvPr/>
        </p:nvGrpSpPr>
        <p:grpSpPr>
          <a:xfrm>
            <a:off x="2850457" y="2592333"/>
            <a:ext cx="461014" cy="782239"/>
            <a:chOff x="2905945" y="2917469"/>
            <a:chExt cx="461014" cy="782239"/>
          </a:xfrm>
        </p:grpSpPr>
        <p:grpSp>
          <p:nvGrpSpPr>
            <p:cNvPr id="118" name="グループ化 117">
              <a:extLst>
                <a:ext uri="{FF2B5EF4-FFF2-40B4-BE49-F238E27FC236}">
                  <a16:creationId xmlns:a16="http://schemas.microsoft.com/office/drawing/2014/main" id="{89710AA5-BB01-4D31-9E59-3A842D06F389}"/>
                </a:ext>
              </a:extLst>
            </p:cNvPr>
            <p:cNvGrpSpPr/>
            <p:nvPr/>
          </p:nvGrpSpPr>
          <p:grpSpPr>
            <a:xfrm>
              <a:off x="2905945" y="2917469"/>
              <a:ext cx="461014" cy="782239"/>
              <a:chOff x="2321229" y="4735215"/>
              <a:chExt cx="461014" cy="782239"/>
            </a:xfrm>
          </p:grpSpPr>
          <p:grpSp>
            <p:nvGrpSpPr>
              <p:cNvPr id="93" name="グループ化 92">
                <a:extLst>
                  <a:ext uri="{FF2B5EF4-FFF2-40B4-BE49-F238E27FC236}">
                    <a16:creationId xmlns:a16="http://schemas.microsoft.com/office/drawing/2014/main" id="{8CEFB176-90AB-424C-90DB-876A25C1CAEF}"/>
                  </a:ext>
                </a:extLst>
              </p:cNvPr>
              <p:cNvGrpSpPr/>
              <p:nvPr/>
            </p:nvGrpSpPr>
            <p:grpSpPr>
              <a:xfrm>
                <a:off x="2321229" y="4735215"/>
                <a:ext cx="461014" cy="782239"/>
                <a:chOff x="9358671" y="2164685"/>
                <a:chExt cx="461014" cy="782239"/>
              </a:xfrm>
            </p:grpSpPr>
            <p:cxnSp>
              <p:nvCxnSpPr>
                <p:cNvPr id="94" name="直線コネクタ 93">
                  <a:extLst>
                    <a:ext uri="{FF2B5EF4-FFF2-40B4-BE49-F238E27FC236}">
                      <a16:creationId xmlns:a16="http://schemas.microsoft.com/office/drawing/2014/main" id="{8C464AB8-15AA-4FAE-94AB-DC5162D16730}"/>
                    </a:ext>
                  </a:extLst>
                </p:cNvPr>
                <p:cNvCxnSpPr>
                  <a:cxnSpLocks/>
                </p:cNvCxnSpPr>
                <p:nvPr/>
              </p:nvCxnSpPr>
              <p:spPr>
                <a:xfrm>
                  <a:off x="9358671" y="2613742"/>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楕円 94">
                  <a:extLst>
                    <a:ext uri="{FF2B5EF4-FFF2-40B4-BE49-F238E27FC236}">
                      <a16:creationId xmlns:a16="http://schemas.microsoft.com/office/drawing/2014/main" id="{2A95074C-5196-4002-9E28-A3D0081F9100}"/>
                    </a:ext>
                  </a:extLst>
                </p:cNvPr>
                <p:cNvSpPr/>
                <p:nvPr/>
              </p:nvSpPr>
              <p:spPr>
                <a:xfrm>
                  <a:off x="9398742" y="2716979"/>
                  <a:ext cx="120523" cy="229945"/>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96" name="直線コネクタ 95">
                  <a:extLst>
                    <a:ext uri="{FF2B5EF4-FFF2-40B4-BE49-F238E27FC236}">
                      <a16:creationId xmlns:a16="http://schemas.microsoft.com/office/drawing/2014/main" id="{DD6751AD-3DE7-46F4-96AE-A5719D0E5765}"/>
                    </a:ext>
                  </a:extLst>
                </p:cNvPr>
                <p:cNvCxnSpPr>
                  <a:cxnSpLocks/>
                </p:cNvCxnSpPr>
                <p:nvPr/>
              </p:nvCxnSpPr>
              <p:spPr>
                <a:xfrm>
                  <a:off x="9556058"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1D7338F0-2131-4596-A59C-3CB5EA133967}"/>
                    </a:ext>
                  </a:extLst>
                </p:cNvPr>
                <p:cNvCxnSpPr>
                  <a:cxnSpLocks/>
                </p:cNvCxnSpPr>
                <p:nvPr/>
              </p:nvCxnSpPr>
              <p:spPr>
                <a:xfrm flipH="1">
                  <a:off x="9515987" y="2615379"/>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C8FEE10C-2A3E-4E2C-85E7-AA13E4905436}"/>
                    </a:ext>
                  </a:extLst>
                </p:cNvPr>
                <p:cNvCxnSpPr>
                  <a:cxnSpLocks/>
                </p:cNvCxnSpPr>
                <p:nvPr/>
              </p:nvCxnSpPr>
              <p:spPr>
                <a:xfrm flipH="1">
                  <a:off x="9358671"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楕円 98">
                  <a:extLst>
                    <a:ext uri="{FF2B5EF4-FFF2-40B4-BE49-F238E27FC236}">
                      <a16:creationId xmlns:a16="http://schemas.microsoft.com/office/drawing/2014/main" id="{A58BC0A2-57A5-454B-B9F8-B09B02AFC162}"/>
                    </a:ext>
                  </a:extLst>
                </p:cNvPr>
                <p:cNvSpPr/>
                <p:nvPr/>
              </p:nvSpPr>
              <p:spPr>
                <a:xfrm>
                  <a:off x="9397103" y="2666732"/>
                  <a:ext cx="120523" cy="186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100" name="直線コネクタ 99">
                  <a:extLst>
                    <a:ext uri="{FF2B5EF4-FFF2-40B4-BE49-F238E27FC236}">
                      <a16:creationId xmlns:a16="http://schemas.microsoft.com/office/drawing/2014/main" id="{A66D91CB-2506-4D43-B2B7-4C9A3B6D6372}"/>
                    </a:ext>
                  </a:extLst>
                </p:cNvPr>
                <p:cNvCxnSpPr>
                  <a:cxnSpLocks/>
                </p:cNvCxnSpPr>
                <p:nvPr/>
              </p:nvCxnSpPr>
              <p:spPr>
                <a:xfrm>
                  <a:off x="9373788" y="2623578"/>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8FC65737-4817-4F92-BA36-0C586A5ABB9B}"/>
                    </a:ext>
                  </a:extLst>
                </p:cNvPr>
                <p:cNvCxnSpPr>
                  <a:cxnSpLocks/>
                </p:cNvCxnSpPr>
                <p:nvPr/>
              </p:nvCxnSpPr>
              <p:spPr>
                <a:xfrm flipH="1">
                  <a:off x="9498365" y="2640513"/>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BC6EDCD7-65F5-487E-9951-38077C27ED7A}"/>
                    </a:ext>
                  </a:extLst>
                </p:cNvPr>
                <p:cNvCxnSpPr>
                  <a:cxnSpLocks/>
                </p:cNvCxnSpPr>
                <p:nvPr/>
              </p:nvCxnSpPr>
              <p:spPr>
                <a:xfrm flipH="1">
                  <a:off x="9557697" y="2259781"/>
                  <a:ext cx="38433" cy="2092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C3F774D-4F3B-410D-A3BE-DD84DB07E181}"/>
                    </a:ext>
                  </a:extLst>
                </p:cNvPr>
                <p:cNvCxnSpPr>
                  <a:cxnSpLocks/>
                </p:cNvCxnSpPr>
                <p:nvPr/>
              </p:nvCxnSpPr>
              <p:spPr>
                <a:xfrm flipV="1">
                  <a:off x="9594246" y="2189690"/>
                  <a:ext cx="211547" cy="70091"/>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1624DA81-9A95-469F-A5B6-F6AD12F66EDE}"/>
                    </a:ext>
                  </a:extLst>
                </p:cNvPr>
                <p:cNvCxnSpPr>
                  <a:cxnSpLocks/>
                </p:cNvCxnSpPr>
                <p:nvPr/>
              </p:nvCxnSpPr>
              <p:spPr>
                <a:xfrm flipV="1">
                  <a:off x="9591500" y="2172040"/>
                  <a:ext cx="172142" cy="58106"/>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85CAA607-1230-459D-B372-954BD110D6EF}"/>
                    </a:ext>
                  </a:extLst>
                </p:cNvPr>
                <p:cNvCxnSpPr>
                  <a:cxnSpLocks/>
                </p:cNvCxnSpPr>
                <p:nvPr/>
              </p:nvCxnSpPr>
              <p:spPr>
                <a:xfrm>
                  <a:off x="9595996" y="2225114"/>
                  <a:ext cx="25210" cy="86024"/>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5EF0BCDF-8923-45CF-B8A2-6AFDF6678584}"/>
                    </a:ext>
                  </a:extLst>
                </p:cNvPr>
                <p:cNvCxnSpPr>
                  <a:cxnSpLocks/>
                </p:cNvCxnSpPr>
                <p:nvPr/>
              </p:nvCxnSpPr>
              <p:spPr>
                <a:xfrm>
                  <a:off x="9763642" y="2164685"/>
                  <a:ext cx="31247" cy="99962"/>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正方形/長方形 106">
                  <a:extLst>
                    <a:ext uri="{FF2B5EF4-FFF2-40B4-BE49-F238E27FC236}">
                      <a16:creationId xmlns:a16="http://schemas.microsoft.com/office/drawing/2014/main" id="{FB64906A-9748-4314-848C-86A870D55AEC}"/>
                    </a:ext>
                  </a:extLst>
                </p:cNvPr>
                <p:cNvSpPr/>
                <p:nvPr/>
              </p:nvSpPr>
              <p:spPr>
                <a:xfrm rot="20479637">
                  <a:off x="9608138" y="2229285"/>
                  <a:ext cx="211547" cy="104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grpSp>
            <p:nvGrpSpPr>
              <p:cNvPr id="108" name="グループ化 107">
                <a:extLst>
                  <a:ext uri="{FF2B5EF4-FFF2-40B4-BE49-F238E27FC236}">
                    <a16:creationId xmlns:a16="http://schemas.microsoft.com/office/drawing/2014/main" id="{28C918D2-95F9-489E-8C47-46E1BF8C45BF}"/>
                  </a:ext>
                </a:extLst>
              </p:cNvPr>
              <p:cNvGrpSpPr/>
              <p:nvPr/>
            </p:nvGrpSpPr>
            <p:grpSpPr>
              <a:xfrm>
                <a:off x="2337934" y="5163622"/>
                <a:ext cx="165410" cy="335507"/>
                <a:chOff x="8609337" y="4246719"/>
                <a:chExt cx="165410" cy="335507"/>
              </a:xfrm>
              <a:solidFill>
                <a:schemeClr val="accent6">
                  <a:lumMod val="20000"/>
                  <a:lumOff val="80000"/>
                </a:schemeClr>
              </a:solidFill>
            </p:grpSpPr>
            <p:grpSp>
              <p:nvGrpSpPr>
                <p:cNvPr id="109" name="グループ化 108">
                  <a:extLst>
                    <a:ext uri="{FF2B5EF4-FFF2-40B4-BE49-F238E27FC236}">
                      <a16:creationId xmlns:a16="http://schemas.microsoft.com/office/drawing/2014/main" id="{BCEA1679-A48B-413B-8CB3-7CDDCA6D2714}"/>
                    </a:ext>
                  </a:extLst>
                </p:cNvPr>
                <p:cNvGrpSpPr/>
                <p:nvPr/>
              </p:nvGrpSpPr>
              <p:grpSpPr>
                <a:xfrm>
                  <a:off x="8629327" y="4249636"/>
                  <a:ext cx="123548" cy="332590"/>
                  <a:chOff x="9395366" y="2596009"/>
                  <a:chExt cx="123548" cy="332590"/>
                </a:xfrm>
                <a:grpFill/>
              </p:grpSpPr>
              <p:sp>
                <p:nvSpPr>
                  <p:cNvPr id="111" name="正方形/長方形 110">
                    <a:extLst>
                      <a:ext uri="{FF2B5EF4-FFF2-40B4-BE49-F238E27FC236}">
                        <a16:creationId xmlns:a16="http://schemas.microsoft.com/office/drawing/2014/main" id="{15F470E2-1E2C-4C8A-9C1C-200560F6C119}"/>
                      </a:ext>
                    </a:extLst>
                  </p:cNvPr>
                  <p:cNvSpPr/>
                  <p:nvPr/>
                </p:nvSpPr>
                <p:spPr>
                  <a:xfrm rot="5400000">
                    <a:off x="9371178" y="2641468"/>
                    <a:ext cx="164645" cy="73728"/>
                  </a:xfrm>
                  <a:prstGeom prst="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112" name="正方形/長方形 111">
                    <a:extLst>
                      <a:ext uri="{FF2B5EF4-FFF2-40B4-BE49-F238E27FC236}">
                        <a16:creationId xmlns:a16="http://schemas.microsoft.com/office/drawing/2014/main" id="{A30F9E89-742D-43CD-BDEE-6FAD631A7B0B}"/>
                      </a:ext>
                    </a:extLst>
                  </p:cNvPr>
                  <p:cNvSpPr/>
                  <p:nvPr/>
                </p:nvSpPr>
                <p:spPr>
                  <a:xfrm rot="21039072">
                    <a:off x="9395366" y="2597895"/>
                    <a:ext cx="65312" cy="26770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113" name="正方形/長方形 112">
                    <a:extLst>
                      <a:ext uri="{FF2B5EF4-FFF2-40B4-BE49-F238E27FC236}">
                        <a16:creationId xmlns:a16="http://schemas.microsoft.com/office/drawing/2014/main" id="{FE2E1C9C-D8A8-4C47-88B9-9E1753C8D517}"/>
                      </a:ext>
                    </a:extLst>
                  </p:cNvPr>
                  <p:cNvSpPr/>
                  <p:nvPr/>
                </p:nvSpPr>
                <p:spPr>
                  <a:xfrm rot="560928" flipH="1">
                    <a:off x="9453602" y="2600542"/>
                    <a:ext cx="65312" cy="27432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114" name="楕円 113">
                    <a:extLst>
                      <a:ext uri="{FF2B5EF4-FFF2-40B4-BE49-F238E27FC236}">
                        <a16:creationId xmlns:a16="http://schemas.microsoft.com/office/drawing/2014/main" id="{82D80C4C-5AB0-40EB-B59A-383A46D64AA4}"/>
                      </a:ext>
                    </a:extLst>
                  </p:cNvPr>
                  <p:cNvSpPr/>
                  <p:nvPr/>
                </p:nvSpPr>
                <p:spPr>
                  <a:xfrm>
                    <a:off x="9417848" y="2761427"/>
                    <a:ext cx="85431" cy="167172"/>
                  </a:xfrm>
                  <a:prstGeom prst="ellipse">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grpSp>
            <p:cxnSp>
              <p:nvCxnSpPr>
                <p:cNvPr id="110" name="直線コネクタ 109">
                  <a:extLst>
                    <a:ext uri="{FF2B5EF4-FFF2-40B4-BE49-F238E27FC236}">
                      <a16:creationId xmlns:a16="http://schemas.microsoft.com/office/drawing/2014/main" id="{E95B7D11-678E-4393-BE4D-8F689B7BDFF8}"/>
                    </a:ext>
                  </a:extLst>
                </p:cNvPr>
                <p:cNvCxnSpPr>
                  <a:cxnSpLocks/>
                </p:cNvCxnSpPr>
                <p:nvPr/>
              </p:nvCxnSpPr>
              <p:spPr>
                <a:xfrm>
                  <a:off x="8609337" y="4246719"/>
                  <a:ext cx="165410" cy="0"/>
                </a:xfrm>
                <a:prstGeom prst="line">
                  <a:avLst/>
                </a:prstGeom>
                <a:grpFill/>
                <a:ln w="28575">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5" name="楕円 114">
                <a:extLst>
                  <a:ext uri="{FF2B5EF4-FFF2-40B4-BE49-F238E27FC236}">
                    <a16:creationId xmlns:a16="http://schemas.microsoft.com/office/drawing/2014/main" id="{CA4BD60E-F451-4872-A26A-3029226559C2}"/>
                  </a:ext>
                </a:extLst>
              </p:cNvPr>
              <p:cNvSpPr/>
              <p:nvPr/>
            </p:nvSpPr>
            <p:spPr>
              <a:xfrm rot="6466747">
                <a:off x="2366598" y="5411498"/>
                <a:ext cx="157080" cy="4571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sp>
          <p:nvSpPr>
            <p:cNvPr id="141" name="正方形/長方形 140">
              <a:extLst>
                <a:ext uri="{FF2B5EF4-FFF2-40B4-BE49-F238E27FC236}">
                  <a16:creationId xmlns:a16="http://schemas.microsoft.com/office/drawing/2014/main" id="{48454455-191F-4B6A-BF1C-8A7BE4ECDD25}"/>
                </a:ext>
              </a:extLst>
            </p:cNvPr>
            <p:cNvSpPr/>
            <p:nvPr/>
          </p:nvSpPr>
          <p:spPr>
            <a:xfrm>
              <a:off x="2923630" y="3201633"/>
              <a:ext cx="164645" cy="17762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grpSp>
      <p:cxnSp>
        <p:nvCxnSpPr>
          <p:cNvPr id="157" name="直線矢印コネクタ 156">
            <a:extLst>
              <a:ext uri="{FF2B5EF4-FFF2-40B4-BE49-F238E27FC236}">
                <a16:creationId xmlns:a16="http://schemas.microsoft.com/office/drawing/2014/main" id="{578E4D59-AD83-4121-AC99-6924F6B0ECDC}"/>
              </a:ext>
            </a:extLst>
          </p:cNvPr>
          <p:cNvCxnSpPr>
            <a:cxnSpLocks/>
          </p:cNvCxnSpPr>
          <p:nvPr/>
        </p:nvCxnSpPr>
        <p:spPr>
          <a:xfrm flipH="1">
            <a:off x="1469886" y="4532277"/>
            <a:ext cx="0" cy="399720"/>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a:extLst>
              <a:ext uri="{FF2B5EF4-FFF2-40B4-BE49-F238E27FC236}">
                <a16:creationId xmlns:a16="http://schemas.microsoft.com/office/drawing/2014/main" id="{049DF9FA-AD19-4A3D-AE60-EDB991DB11F3}"/>
              </a:ext>
            </a:extLst>
          </p:cNvPr>
          <p:cNvCxnSpPr>
            <a:cxnSpLocks/>
          </p:cNvCxnSpPr>
          <p:nvPr/>
        </p:nvCxnSpPr>
        <p:spPr>
          <a:xfrm flipH="1">
            <a:off x="3322526" y="4532277"/>
            <a:ext cx="0" cy="399720"/>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8" name="四角形: 角を丸くする 67">
            <a:extLst>
              <a:ext uri="{FF2B5EF4-FFF2-40B4-BE49-F238E27FC236}">
                <a16:creationId xmlns:a16="http://schemas.microsoft.com/office/drawing/2014/main" id="{BA4EB07E-6ABC-4936-A2E0-EF5B9E7C315A}"/>
              </a:ext>
            </a:extLst>
          </p:cNvPr>
          <p:cNvSpPr/>
          <p:nvPr/>
        </p:nvSpPr>
        <p:spPr>
          <a:xfrm>
            <a:off x="856674" y="4138102"/>
            <a:ext cx="1226424" cy="3118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1"/>
                </a:solidFill>
              </a:rPr>
              <a:t>基質 セルロース</a:t>
            </a:r>
          </a:p>
        </p:txBody>
      </p:sp>
      <p:sp>
        <p:nvSpPr>
          <p:cNvPr id="159" name="四角形: 角を丸くする 158">
            <a:extLst>
              <a:ext uri="{FF2B5EF4-FFF2-40B4-BE49-F238E27FC236}">
                <a16:creationId xmlns:a16="http://schemas.microsoft.com/office/drawing/2014/main" id="{605D5556-7E0B-43D8-A1C4-083FD22337C3}"/>
              </a:ext>
            </a:extLst>
          </p:cNvPr>
          <p:cNvSpPr/>
          <p:nvPr/>
        </p:nvSpPr>
        <p:spPr>
          <a:xfrm>
            <a:off x="2709314" y="4138103"/>
            <a:ext cx="1226424" cy="31181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2"/>
                </a:solidFill>
              </a:rPr>
              <a:t>基質 超純水</a:t>
            </a:r>
          </a:p>
        </p:txBody>
      </p:sp>
      <p:cxnSp>
        <p:nvCxnSpPr>
          <p:cNvPr id="85" name="直線矢印コネクタ 84">
            <a:extLst>
              <a:ext uri="{FF2B5EF4-FFF2-40B4-BE49-F238E27FC236}">
                <a16:creationId xmlns:a16="http://schemas.microsoft.com/office/drawing/2014/main" id="{C9DA0942-A546-4586-8614-63C37261D456}"/>
              </a:ext>
            </a:extLst>
          </p:cNvPr>
          <p:cNvCxnSpPr>
            <a:cxnSpLocks/>
            <a:stCxn id="13" idx="0"/>
            <a:endCxn id="152" idx="0"/>
          </p:cNvCxnSpPr>
          <p:nvPr/>
        </p:nvCxnSpPr>
        <p:spPr>
          <a:xfrm>
            <a:off x="2390702" y="5199482"/>
            <a:ext cx="3693" cy="420929"/>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a:extLst>
              <a:ext uri="{FF2B5EF4-FFF2-40B4-BE49-F238E27FC236}">
                <a16:creationId xmlns:a16="http://schemas.microsoft.com/office/drawing/2014/main" id="{FE294605-8C0A-410D-8AEF-8E78C984EA2F}"/>
              </a:ext>
            </a:extLst>
          </p:cNvPr>
          <p:cNvCxnSpPr>
            <a:cxnSpLocks/>
            <a:stCxn id="151" idx="3"/>
            <a:endCxn id="150" idx="1"/>
          </p:cNvCxnSpPr>
          <p:nvPr/>
        </p:nvCxnSpPr>
        <p:spPr>
          <a:xfrm>
            <a:off x="2083098" y="5217994"/>
            <a:ext cx="626577" cy="4"/>
          </a:xfrm>
          <a:prstGeom prst="straightConnector1">
            <a:avLst/>
          </a:prstGeom>
          <a:ln w="381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5A652E78-CC2C-4115-9E09-6E4505FE87F2}"/>
              </a:ext>
            </a:extLst>
          </p:cNvPr>
          <p:cNvSpPr txBox="1"/>
          <p:nvPr/>
        </p:nvSpPr>
        <p:spPr>
          <a:xfrm>
            <a:off x="4753639" y="5163561"/>
            <a:ext cx="639919" cy="261610"/>
          </a:xfrm>
          <a:prstGeom prst="rect">
            <a:avLst/>
          </a:prstGeom>
          <a:noFill/>
        </p:spPr>
        <p:txBody>
          <a:bodyPr wrap="none" rtlCol="0">
            <a:spAutoFit/>
          </a:bodyPr>
          <a:lstStyle/>
          <a:p>
            <a:r>
              <a:rPr kumimoji="1" lang="en-US" altLang="ja-JP" sz="1050" dirty="0"/>
              <a:t>Control</a:t>
            </a:r>
            <a:endParaRPr kumimoji="1" lang="ja-JP" altLang="en-US" sz="1050" dirty="0"/>
          </a:p>
        </p:txBody>
      </p:sp>
      <p:sp>
        <p:nvSpPr>
          <p:cNvPr id="90" name="テキスト ボックス 89">
            <a:extLst>
              <a:ext uri="{FF2B5EF4-FFF2-40B4-BE49-F238E27FC236}">
                <a16:creationId xmlns:a16="http://schemas.microsoft.com/office/drawing/2014/main" id="{9929CAF8-B6A3-4184-AF4C-F87CAAF9CFF1}"/>
              </a:ext>
            </a:extLst>
          </p:cNvPr>
          <p:cNvSpPr txBox="1"/>
          <p:nvPr/>
        </p:nvSpPr>
        <p:spPr>
          <a:xfrm>
            <a:off x="5152066" y="4845344"/>
            <a:ext cx="404278" cy="261610"/>
          </a:xfrm>
          <a:prstGeom prst="rect">
            <a:avLst/>
          </a:prstGeom>
          <a:noFill/>
        </p:spPr>
        <p:txBody>
          <a:bodyPr wrap="none" rtlCol="0">
            <a:spAutoFit/>
          </a:bodyPr>
          <a:lstStyle/>
          <a:p>
            <a:r>
              <a:rPr kumimoji="1" lang="en-US" altLang="ja-JP" sz="1050" dirty="0"/>
              <a:t>WT</a:t>
            </a:r>
            <a:endParaRPr kumimoji="1" lang="ja-JP" altLang="en-US" sz="1050" dirty="0"/>
          </a:p>
        </p:txBody>
      </p:sp>
      <p:sp>
        <p:nvSpPr>
          <p:cNvPr id="92" name="テキスト ボックス 91">
            <a:extLst>
              <a:ext uri="{FF2B5EF4-FFF2-40B4-BE49-F238E27FC236}">
                <a16:creationId xmlns:a16="http://schemas.microsoft.com/office/drawing/2014/main" id="{5CA5C1E9-03B0-4218-BFA1-DC8FB93B6E7D}"/>
              </a:ext>
            </a:extLst>
          </p:cNvPr>
          <p:cNvSpPr txBox="1"/>
          <p:nvPr/>
        </p:nvSpPr>
        <p:spPr>
          <a:xfrm>
            <a:off x="6111664" y="2809299"/>
            <a:ext cx="2379177" cy="276999"/>
          </a:xfrm>
          <a:prstGeom prst="rect">
            <a:avLst/>
          </a:prstGeom>
          <a:noFill/>
        </p:spPr>
        <p:txBody>
          <a:bodyPr wrap="none" rtlCol="0">
            <a:spAutoFit/>
          </a:bodyPr>
          <a:lstStyle/>
          <a:p>
            <a:r>
              <a:rPr kumimoji="1" lang="ja-JP" altLang="en-US" sz="1200" dirty="0"/>
              <a:t>簡易評価スコア　</a:t>
            </a:r>
            <a:r>
              <a:rPr kumimoji="1" lang="en-US" altLang="ja-JP" sz="1200" dirty="0"/>
              <a:t>0</a:t>
            </a:r>
            <a:r>
              <a:rPr kumimoji="1" lang="ja-JP" altLang="en-US" sz="1200" dirty="0"/>
              <a:t>（</a:t>
            </a:r>
            <a:r>
              <a:rPr kumimoji="1" lang="en-US" altLang="ja-JP" sz="1200" dirty="0"/>
              <a:t>Control</a:t>
            </a:r>
            <a:r>
              <a:rPr kumimoji="1" lang="ja-JP" altLang="en-US" sz="1200" dirty="0"/>
              <a:t>寄り）</a:t>
            </a:r>
          </a:p>
        </p:txBody>
      </p:sp>
      <p:sp>
        <p:nvSpPr>
          <p:cNvPr id="117" name="テキスト ボックス 116">
            <a:extLst>
              <a:ext uri="{FF2B5EF4-FFF2-40B4-BE49-F238E27FC236}">
                <a16:creationId xmlns:a16="http://schemas.microsoft.com/office/drawing/2014/main" id="{2E850076-F762-421F-9196-A54C2CE914C6}"/>
              </a:ext>
            </a:extLst>
          </p:cNvPr>
          <p:cNvSpPr txBox="1"/>
          <p:nvPr/>
        </p:nvSpPr>
        <p:spPr>
          <a:xfrm>
            <a:off x="9648536" y="2809299"/>
            <a:ext cx="2125903" cy="276999"/>
          </a:xfrm>
          <a:prstGeom prst="rect">
            <a:avLst/>
          </a:prstGeom>
          <a:noFill/>
        </p:spPr>
        <p:txBody>
          <a:bodyPr wrap="none" rtlCol="0">
            <a:spAutoFit/>
          </a:bodyPr>
          <a:lstStyle/>
          <a:p>
            <a:r>
              <a:rPr kumimoji="1" lang="ja-JP" altLang="en-US" sz="1200" dirty="0"/>
              <a:t>簡易評価スコア　</a:t>
            </a:r>
            <a:r>
              <a:rPr kumimoji="1" lang="en-US" altLang="ja-JP" sz="1200" dirty="0"/>
              <a:t>2</a:t>
            </a:r>
            <a:r>
              <a:rPr kumimoji="1" lang="ja-JP" altLang="en-US" sz="1200" dirty="0"/>
              <a:t>（</a:t>
            </a:r>
            <a:r>
              <a:rPr kumimoji="1" lang="en-US" altLang="ja-JP" sz="1200" dirty="0"/>
              <a:t>WT</a:t>
            </a:r>
            <a:r>
              <a:rPr kumimoji="1" lang="ja-JP" altLang="en-US" sz="1200" dirty="0"/>
              <a:t>寄り）</a:t>
            </a:r>
          </a:p>
        </p:txBody>
      </p:sp>
      <p:sp>
        <p:nvSpPr>
          <p:cNvPr id="119" name="テキスト ボックス 118">
            <a:extLst>
              <a:ext uri="{FF2B5EF4-FFF2-40B4-BE49-F238E27FC236}">
                <a16:creationId xmlns:a16="http://schemas.microsoft.com/office/drawing/2014/main" id="{C19A751D-0B4E-41C9-8380-B54C88E8B1EB}"/>
              </a:ext>
            </a:extLst>
          </p:cNvPr>
          <p:cNvSpPr txBox="1"/>
          <p:nvPr/>
        </p:nvSpPr>
        <p:spPr>
          <a:xfrm>
            <a:off x="4623786" y="2691718"/>
            <a:ext cx="320922" cy="276999"/>
          </a:xfrm>
          <a:prstGeom prst="rect">
            <a:avLst/>
          </a:prstGeom>
          <a:noFill/>
        </p:spPr>
        <p:txBody>
          <a:bodyPr wrap="none" rtlCol="0">
            <a:spAutoFit/>
          </a:bodyPr>
          <a:lstStyle/>
          <a:p>
            <a:r>
              <a:rPr kumimoji="1" lang="en-US" altLang="ja-JP" sz="1200" dirty="0"/>
              <a:t>%</a:t>
            </a:r>
            <a:endParaRPr kumimoji="1" lang="ja-JP" altLang="en-US" sz="1200" dirty="0"/>
          </a:p>
        </p:txBody>
      </p:sp>
      <p:sp>
        <p:nvSpPr>
          <p:cNvPr id="120" name="テキスト ボックス 119">
            <a:extLst>
              <a:ext uri="{FF2B5EF4-FFF2-40B4-BE49-F238E27FC236}">
                <a16:creationId xmlns:a16="http://schemas.microsoft.com/office/drawing/2014/main" id="{FEB437ED-A7FB-41BA-84DB-6BB0BB697090}"/>
              </a:ext>
            </a:extLst>
          </p:cNvPr>
          <p:cNvSpPr txBox="1"/>
          <p:nvPr/>
        </p:nvSpPr>
        <p:spPr>
          <a:xfrm>
            <a:off x="10748412" y="5261814"/>
            <a:ext cx="1126153" cy="271043"/>
          </a:xfrm>
          <a:prstGeom prst="rect">
            <a:avLst/>
          </a:prstGeom>
          <a:noFill/>
        </p:spPr>
        <p:txBody>
          <a:bodyPr wrap="square" rtlCol="0">
            <a:spAutoFit/>
          </a:bodyPr>
          <a:lstStyle/>
          <a:p>
            <a:r>
              <a:rPr kumimoji="1" lang="ja-JP" altLang="en-US" sz="1100" dirty="0"/>
              <a:t>各サンプル数：</a:t>
            </a:r>
            <a:r>
              <a:rPr kumimoji="1" lang="en-US" altLang="ja-JP" sz="1100" dirty="0"/>
              <a:t>3</a:t>
            </a:r>
          </a:p>
        </p:txBody>
      </p:sp>
      <p:sp>
        <p:nvSpPr>
          <p:cNvPr id="121" name="テキスト ボックス 120">
            <a:extLst>
              <a:ext uri="{FF2B5EF4-FFF2-40B4-BE49-F238E27FC236}">
                <a16:creationId xmlns:a16="http://schemas.microsoft.com/office/drawing/2014/main" id="{AFD91AD9-49C1-40CA-B68B-D48127A08F83}"/>
              </a:ext>
            </a:extLst>
          </p:cNvPr>
          <p:cNvSpPr txBox="1"/>
          <p:nvPr/>
        </p:nvSpPr>
        <p:spPr>
          <a:xfrm>
            <a:off x="4491100" y="2386747"/>
            <a:ext cx="902811" cy="307777"/>
          </a:xfrm>
          <a:prstGeom prst="rect">
            <a:avLst/>
          </a:prstGeom>
          <a:noFill/>
        </p:spPr>
        <p:txBody>
          <a:bodyPr wrap="none" rtlCol="0">
            <a:spAutoFit/>
          </a:bodyPr>
          <a:lstStyle/>
          <a:p>
            <a:r>
              <a:rPr kumimoji="1" lang="en-US" altLang="ja-JP" sz="1400" dirty="0"/>
              <a:t>【</a:t>
            </a:r>
            <a:r>
              <a:rPr kumimoji="1" lang="ja-JP" altLang="en-US" sz="1400" dirty="0"/>
              <a:t>結合率</a:t>
            </a:r>
            <a:r>
              <a:rPr kumimoji="1" lang="en-US" altLang="ja-JP" sz="1400" dirty="0"/>
              <a:t>】</a:t>
            </a:r>
            <a:endParaRPr kumimoji="1" lang="ja-JP" altLang="en-US" sz="1400" dirty="0"/>
          </a:p>
        </p:txBody>
      </p:sp>
      <p:sp>
        <p:nvSpPr>
          <p:cNvPr id="122" name="テキスト ボックス 121">
            <a:extLst>
              <a:ext uri="{FF2B5EF4-FFF2-40B4-BE49-F238E27FC236}">
                <a16:creationId xmlns:a16="http://schemas.microsoft.com/office/drawing/2014/main" id="{47AD6E38-70B7-4A6F-86DF-89E14620F078}"/>
              </a:ext>
            </a:extLst>
          </p:cNvPr>
          <p:cNvSpPr txBox="1"/>
          <p:nvPr/>
        </p:nvSpPr>
        <p:spPr>
          <a:xfrm>
            <a:off x="5458583" y="4845344"/>
            <a:ext cx="341760" cy="261610"/>
          </a:xfrm>
          <a:prstGeom prst="rect">
            <a:avLst/>
          </a:prstGeom>
          <a:noFill/>
        </p:spPr>
        <p:txBody>
          <a:bodyPr wrap="none" rtlCol="0">
            <a:spAutoFit/>
          </a:bodyPr>
          <a:lstStyle/>
          <a:p>
            <a:r>
              <a:rPr kumimoji="1" lang="en-US" altLang="ja-JP" sz="1050" dirty="0"/>
              <a:t>20</a:t>
            </a:r>
            <a:endParaRPr kumimoji="1" lang="ja-JP" altLang="en-US" sz="1050" dirty="0"/>
          </a:p>
        </p:txBody>
      </p:sp>
      <p:sp>
        <p:nvSpPr>
          <p:cNvPr id="123" name="テキスト ボックス 122">
            <a:extLst>
              <a:ext uri="{FF2B5EF4-FFF2-40B4-BE49-F238E27FC236}">
                <a16:creationId xmlns:a16="http://schemas.microsoft.com/office/drawing/2014/main" id="{EA1A20EE-4718-42C0-830A-BCB36EB48F12}"/>
              </a:ext>
            </a:extLst>
          </p:cNvPr>
          <p:cNvSpPr txBox="1"/>
          <p:nvPr/>
        </p:nvSpPr>
        <p:spPr>
          <a:xfrm>
            <a:off x="5723918" y="4845344"/>
            <a:ext cx="341760" cy="261610"/>
          </a:xfrm>
          <a:prstGeom prst="rect">
            <a:avLst/>
          </a:prstGeom>
          <a:noFill/>
        </p:spPr>
        <p:txBody>
          <a:bodyPr wrap="none" rtlCol="0">
            <a:spAutoFit/>
          </a:bodyPr>
          <a:lstStyle/>
          <a:p>
            <a:pPr algn="ctr"/>
            <a:r>
              <a:rPr kumimoji="1" lang="en-US" altLang="ja-JP" sz="1050" dirty="0"/>
              <a:t>32</a:t>
            </a:r>
            <a:endParaRPr kumimoji="1" lang="ja-JP" altLang="en-US" sz="1050" dirty="0"/>
          </a:p>
        </p:txBody>
      </p:sp>
      <p:sp>
        <p:nvSpPr>
          <p:cNvPr id="125" name="テキスト ボックス 124">
            <a:extLst>
              <a:ext uri="{FF2B5EF4-FFF2-40B4-BE49-F238E27FC236}">
                <a16:creationId xmlns:a16="http://schemas.microsoft.com/office/drawing/2014/main" id="{5B03A197-568C-4766-8323-D972A253F9E3}"/>
              </a:ext>
            </a:extLst>
          </p:cNvPr>
          <p:cNvSpPr txBox="1"/>
          <p:nvPr/>
        </p:nvSpPr>
        <p:spPr>
          <a:xfrm>
            <a:off x="6003693" y="4845344"/>
            <a:ext cx="341760" cy="261610"/>
          </a:xfrm>
          <a:prstGeom prst="rect">
            <a:avLst/>
          </a:prstGeom>
          <a:noFill/>
        </p:spPr>
        <p:txBody>
          <a:bodyPr wrap="none" rtlCol="0">
            <a:spAutoFit/>
          </a:bodyPr>
          <a:lstStyle/>
          <a:p>
            <a:pPr algn="ctr"/>
            <a:r>
              <a:rPr kumimoji="1" lang="en-US" altLang="ja-JP" sz="1050" dirty="0"/>
              <a:t>58</a:t>
            </a:r>
            <a:endParaRPr kumimoji="1" lang="ja-JP" altLang="en-US" sz="1050" dirty="0"/>
          </a:p>
        </p:txBody>
      </p:sp>
      <p:sp>
        <p:nvSpPr>
          <p:cNvPr id="126" name="テキスト ボックス 125">
            <a:extLst>
              <a:ext uri="{FF2B5EF4-FFF2-40B4-BE49-F238E27FC236}">
                <a16:creationId xmlns:a16="http://schemas.microsoft.com/office/drawing/2014/main" id="{BDBE46B1-9833-42F7-96A5-E3E2820D8E0F}"/>
              </a:ext>
            </a:extLst>
          </p:cNvPr>
          <p:cNvSpPr txBox="1"/>
          <p:nvPr/>
        </p:nvSpPr>
        <p:spPr>
          <a:xfrm>
            <a:off x="6282160" y="4845344"/>
            <a:ext cx="341760" cy="261610"/>
          </a:xfrm>
          <a:prstGeom prst="rect">
            <a:avLst/>
          </a:prstGeom>
          <a:noFill/>
        </p:spPr>
        <p:txBody>
          <a:bodyPr wrap="none" rtlCol="0">
            <a:spAutoFit/>
          </a:bodyPr>
          <a:lstStyle/>
          <a:p>
            <a:pPr algn="ctr"/>
            <a:r>
              <a:rPr kumimoji="1" lang="en-US" altLang="ja-JP" sz="1050" dirty="0"/>
              <a:t>67</a:t>
            </a:r>
            <a:endParaRPr kumimoji="1" lang="ja-JP" altLang="en-US" sz="1050" dirty="0"/>
          </a:p>
        </p:txBody>
      </p:sp>
      <p:sp>
        <p:nvSpPr>
          <p:cNvPr id="127" name="テキスト ボックス 126">
            <a:extLst>
              <a:ext uri="{FF2B5EF4-FFF2-40B4-BE49-F238E27FC236}">
                <a16:creationId xmlns:a16="http://schemas.microsoft.com/office/drawing/2014/main" id="{487497AD-28F5-4DF7-B260-E440D409EDFA}"/>
              </a:ext>
            </a:extLst>
          </p:cNvPr>
          <p:cNvSpPr txBox="1"/>
          <p:nvPr/>
        </p:nvSpPr>
        <p:spPr>
          <a:xfrm>
            <a:off x="6501910" y="4845344"/>
            <a:ext cx="420307" cy="261610"/>
          </a:xfrm>
          <a:prstGeom prst="rect">
            <a:avLst/>
          </a:prstGeom>
          <a:noFill/>
        </p:spPr>
        <p:txBody>
          <a:bodyPr wrap="none" rtlCol="0">
            <a:spAutoFit/>
          </a:bodyPr>
          <a:lstStyle/>
          <a:p>
            <a:pPr algn="ctr"/>
            <a:r>
              <a:rPr kumimoji="1" lang="en-US" altLang="ja-JP" sz="1050" dirty="0"/>
              <a:t>180</a:t>
            </a:r>
            <a:endParaRPr kumimoji="1" lang="ja-JP" altLang="en-US" sz="1050" dirty="0"/>
          </a:p>
        </p:txBody>
      </p:sp>
      <p:sp>
        <p:nvSpPr>
          <p:cNvPr id="128" name="テキスト ボックス 127">
            <a:extLst>
              <a:ext uri="{FF2B5EF4-FFF2-40B4-BE49-F238E27FC236}">
                <a16:creationId xmlns:a16="http://schemas.microsoft.com/office/drawing/2014/main" id="{B6769B75-A93C-4979-BE04-D51EE7F16B76}"/>
              </a:ext>
            </a:extLst>
          </p:cNvPr>
          <p:cNvSpPr txBox="1"/>
          <p:nvPr/>
        </p:nvSpPr>
        <p:spPr>
          <a:xfrm>
            <a:off x="6780288" y="4845344"/>
            <a:ext cx="420307" cy="261610"/>
          </a:xfrm>
          <a:prstGeom prst="rect">
            <a:avLst/>
          </a:prstGeom>
          <a:noFill/>
        </p:spPr>
        <p:txBody>
          <a:bodyPr wrap="none" rtlCol="0">
            <a:spAutoFit/>
          </a:bodyPr>
          <a:lstStyle/>
          <a:p>
            <a:pPr algn="ctr"/>
            <a:r>
              <a:rPr kumimoji="1" lang="en-US" altLang="ja-JP" sz="1050" dirty="0"/>
              <a:t>188</a:t>
            </a:r>
            <a:endParaRPr kumimoji="1" lang="ja-JP" altLang="en-US" sz="1050" dirty="0"/>
          </a:p>
        </p:txBody>
      </p:sp>
      <p:sp>
        <p:nvSpPr>
          <p:cNvPr id="129" name="テキスト ボックス 128">
            <a:extLst>
              <a:ext uri="{FF2B5EF4-FFF2-40B4-BE49-F238E27FC236}">
                <a16:creationId xmlns:a16="http://schemas.microsoft.com/office/drawing/2014/main" id="{361C0C0F-9102-4E2C-9335-D6738DC6D9AA}"/>
              </a:ext>
            </a:extLst>
          </p:cNvPr>
          <p:cNvSpPr txBox="1"/>
          <p:nvPr/>
        </p:nvSpPr>
        <p:spPr>
          <a:xfrm>
            <a:off x="7061892" y="4845344"/>
            <a:ext cx="420307" cy="261610"/>
          </a:xfrm>
          <a:prstGeom prst="rect">
            <a:avLst/>
          </a:prstGeom>
          <a:noFill/>
        </p:spPr>
        <p:txBody>
          <a:bodyPr wrap="none" rtlCol="0">
            <a:spAutoFit/>
          </a:bodyPr>
          <a:lstStyle/>
          <a:p>
            <a:pPr algn="ctr"/>
            <a:r>
              <a:rPr kumimoji="1" lang="en-US" altLang="ja-JP" sz="1050" dirty="0"/>
              <a:t>192</a:t>
            </a:r>
            <a:endParaRPr kumimoji="1" lang="ja-JP" altLang="en-US" sz="1050" dirty="0"/>
          </a:p>
        </p:txBody>
      </p:sp>
      <p:sp>
        <p:nvSpPr>
          <p:cNvPr id="130" name="テキスト ボックス 129">
            <a:extLst>
              <a:ext uri="{FF2B5EF4-FFF2-40B4-BE49-F238E27FC236}">
                <a16:creationId xmlns:a16="http://schemas.microsoft.com/office/drawing/2014/main" id="{880C1520-05D6-4E75-904A-6753E7783D81}"/>
              </a:ext>
            </a:extLst>
          </p:cNvPr>
          <p:cNvSpPr txBox="1"/>
          <p:nvPr/>
        </p:nvSpPr>
        <p:spPr>
          <a:xfrm>
            <a:off x="7329508" y="4845344"/>
            <a:ext cx="420307" cy="261610"/>
          </a:xfrm>
          <a:prstGeom prst="rect">
            <a:avLst/>
          </a:prstGeom>
          <a:noFill/>
        </p:spPr>
        <p:txBody>
          <a:bodyPr wrap="none" rtlCol="0">
            <a:spAutoFit/>
          </a:bodyPr>
          <a:lstStyle/>
          <a:p>
            <a:pPr algn="ctr"/>
            <a:r>
              <a:rPr kumimoji="1" lang="en-US" altLang="ja-JP" sz="1050" dirty="0"/>
              <a:t>194</a:t>
            </a:r>
            <a:endParaRPr kumimoji="1" lang="ja-JP" altLang="en-US" sz="1050" dirty="0"/>
          </a:p>
        </p:txBody>
      </p:sp>
      <p:sp>
        <p:nvSpPr>
          <p:cNvPr id="131" name="テキスト ボックス 130">
            <a:extLst>
              <a:ext uri="{FF2B5EF4-FFF2-40B4-BE49-F238E27FC236}">
                <a16:creationId xmlns:a16="http://schemas.microsoft.com/office/drawing/2014/main" id="{9A5A6093-5264-4CE1-9DE1-44DAAEF8B521}"/>
              </a:ext>
            </a:extLst>
          </p:cNvPr>
          <p:cNvSpPr txBox="1"/>
          <p:nvPr/>
        </p:nvSpPr>
        <p:spPr>
          <a:xfrm>
            <a:off x="7608312" y="4845344"/>
            <a:ext cx="420307" cy="261610"/>
          </a:xfrm>
          <a:prstGeom prst="rect">
            <a:avLst/>
          </a:prstGeom>
          <a:noFill/>
        </p:spPr>
        <p:txBody>
          <a:bodyPr wrap="none" rtlCol="0">
            <a:spAutoFit/>
          </a:bodyPr>
          <a:lstStyle/>
          <a:p>
            <a:pPr algn="ctr"/>
            <a:r>
              <a:rPr kumimoji="1" lang="en-US" altLang="ja-JP" sz="1050" dirty="0"/>
              <a:t>211</a:t>
            </a:r>
            <a:endParaRPr kumimoji="1" lang="ja-JP" altLang="en-US" sz="1050" dirty="0"/>
          </a:p>
        </p:txBody>
      </p:sp>
      <p:sp>
        <p:nvSpPr>
          <p:cNvPr id="132" name="テキスト ボックス 131">
            <a:extLst>
              <a:ext uri="{FF2B5EF4-FFF2-40B4-BE49-F238E27FC236}">
                <a16:creationId xmlns:a16="http://schemas.microsoft.com/office/drawing/2014/main" id="{2234D9FA-CD48-4523-9F11-B40C634F9A38}"/>
              </a:ext>
            </a:extLst>
          </p:cNvPr>
          <p:cNvSpPr txBox="1"/>
          <p:nvPr/>
        </p:nvSpPr>
        <p:spPr>
          <a:xfrm>
            <a:off x="7897384" y="5167408"/>
            <a:ext cx="410690" cy="253916"/>
          </a:xfrm>
          <a:prstGeom prst="rect">
            <a:avLst/>
          </a:prstGeom>
          <a:noFill/>
        </p:spPr>
        <p:txBody>
          <a:bodyPr wrap="none" rtlCol="0">
            <a:spAutoFit/>
          </a:bodyPr>
          <a:lstStyle/>
          <a:p>
            <a:pPr algn="ctr"/>
            <a:r>
              <a:rPr kumimoji="1" lang="en-US" altLang="ja-JP" sz="1050" dirty="0"/>
              <a:t>231</a:t>
            </a:r>
            <a:endParaRPr kumimoji="1" lang="ja-JP" altLang="en-US" sz="1050" dirty="0"/>
          </a:p>
        </p:txBody>
      </p:sp>
      <p:sp>
        <p:nvSpPr>
          <p:cNvPr id="142" name="テキスト ボックス 141">
            <a:extLst>
              <a:ext uri="{FF2B5EF4-FFF2-40B4-BE49-F238E27FC236}">
                <a16:creationId xmlns:a16="http://schemas.microsoft.com/office/drawing/2014/main" id="{7D947562-9439-4DE7-A767-1C3A8D8D5404}"/>
              </a:ext>
            </a:extLst>
          </p:cNvPr>
          <p:cNvSpPr txBox="1"/>
          <p:nvPr/>
        </p:nvSpPr>
        <p:spPr>
          <a:xfrm>
            <a:off x="8166662" y="5167408"/>
            <a:ext cx="410690" cy="253916"/>
          </a:xfrm>
          <a:prstGeom prst="rect">
            <a:avLst/>
          </a:prstGeom>
          <a:noFill/>
        </p:spPr>
        <p:txBody>
          <a:bodyPr wrap="none" rtlCol="0">
            <a:spAutoFit/>
          </a:bodyPr>
          <a:lstStyle/>
          <a:p>
            <a:pPr algn="ctr"/>
            <a:r>
              <a:rPr kumimoji="1" lang="en-US" altLang="ja-JP" sz="1050" dirty="0"/>
              <a:t>241</a:t>
            </a:r>
            <a:endParaRPr kumimoji="1" lang="ja-JP" altLang="en-US" sz="1050" dirty="0"/>
          </a:p>
        </p:txBody>
      </p:sp>
      <p:sp>
        <p:nvSpPr>
          <p:cNvPr id="154" name="テキスト ボックス 153">
            <a:extLst>
              <a:ext uri="{FF2B5EF4-FFF2-40B4-BE49-F238E27FC236}">
                <a16:creationId xmlns:a16="http://schemas.microsoft.com/office/drawing/2014/main" id="{2CD9C4A1-A196-40D0-8236-A729A31D68DC}"/>
              </a:ext>
            </a:extLst>
          </p:cNvPr>
          <p:cNvSpPr txBox="1"/>
          <p:nvPr/>
        </p:nvSpPr>
        <p:spPr>
          <a:xfrm>
            <a:off x="8441889" y="4845344"/>
            <a:ext cx="410690" cy="253916"/>
          </a:xfrm>
          <a:prstGeom prst="rect">
            <a:avLst/>
          </a:prstGeom>
          <a:noFill/>
        </p:spPr>
        <p:txBody>
          <a:bodyPr wrap="none" rtlCol="0">
            <a:spAutoFit/>
          </a:bodyPr>
          <a:lstStyle/>
          <a:p>
            <a:pPr algn="ctr"/>
            <a:r>
              <a:rPr kumimoji="1" lang="en-US" altLang="ja-JP" sz="1050" dirty="0"/>
              <a:t>260</a:t>
            </a:r>
            <a:endParaRPr kumimoji="1" lang="ja-JP" altLang="en-US" sz="1050" dirty="0"/>
          </a:p>
        </p:txBody>
      </p:sp>
      <p:sp>
        <p:nvSpPr>
          <p:cNvPr id="155" name="テキスト ボックス 154">
            <a:extLst>
              <a:ext uri="{FF2B5EF4-FFF2-40B4-BE49-F238E27FC236}">
                <a16:creationId xmlns:a16="http://schemas.microsoft.com/office/drawing/2014/main" id="{6C351B05-1F48-40F1-BA06-4000B8AEE68D}"/>
              </a:ext>
            </a:extLst>
          </p:cNvPr>
          <p:cNvSpPr txBox="1"/>
          <p:nvPr/>
        </p:nvSpPr>
        <p:spPr>
          <a:xfrm>
            <a:off x="8720356" y="4845344"/>
            <a:ext cx="410690" cy="253916"/>
          </a:xfrm>
          <a:prstGeom prst="rect">
            <a:avLst/>
          </a:prstGeom>
          <a:noFill/>
        </p:spPr>
        <p:txBody>
          <a:bodyPr wrap="none" rtlCol="0">
            <a:spAutoFit/>
          </a:bodyPr>
          <a:lstStyle/>
          <a:p>
            <a:pPr algn="ctr"/>
            <a:r>
              <a:rPr kumimoji="1" lang="en-US" altLang="ja-JP" sz="1050" dirty="0"/>
              <a:t>283</a:t>
            </a:r>
            <a:endParaRPr kumimoji="1" lang="ja-JP" altLang="en-US" sz="1050" dirty="0"/>
          </a:p>
        </p:txBody>
      </p:sp>
      <p:sp>
        <p:nvSpPr>
          <p:cNvPr id="156" name="テキスト ボックス 155">
            <a:extLst>
              <a:ext uri="{FF2B5EF4-FFF2-40B4-BE49-F238E27FC236}">
                <a16:creationId xmlns:a16="http://schemas.microsoft.com/office/drawing/2014/main" id="{0A1B42CE-E385-4057-8338-8043BDF06985}"/>
              </a:ext>
            </a:extLst>
          </p:cNvPr>
          <p:cNvSpPr txBox="1"/>
          <p:nvPr/>
        </p:nvSpPr>
        <p:spPr>
          <a:xfrm>
            <a:off x="9025857" y="4845344"/>
            <a:ext cx="335349" cy="253916"/>
          </a:xfrm>
          <a:prstGeom prst="rect">
            <a:avLst/>
          </a:prstGeom>
          <a:noFill/>
        </p:spPr>
        <p:txBody>
          <a:bodyPr wrap="none" rtlCol="0">
            <a:spAutoFit/>
          </a:bodyPr>
          <a:lstStyle/>
          <a:p>
            <a:pPr algn="ctr"/>
            <a:r>
              <a:rPr kumimoji="1" lang="en-US" altLang="ja-JP" sz="1050" dirty="0"/>
              <a:t>64</a:t>
            </a:r>
            <a:endParaRPr kumimoji="1" lang="ja-JP" altLang="en-US" sz="1050" dirty="0"/>
          </a:p>
        </p:txBody>
      </p:sp>
      <p:sp>
        <p:nvSpPr>
          <p:cNvPr id="160" name="テキスト ボックス 159">
            <a:extLst>
              <a:ext uri="{FF2B5EF4-FFF2-40B4-BE49-F238E27FC236}">
                <a16:creationId xmlns:a16="http://schemas.microsoft.com/office/drawing/2014/main" id="{DBDB9560-D326-4013-98B9-F88BAE1AA421}"/>
              </a:ext>
            </a:extLst>
          </p:cNvPr>
          <p:cNvSpPr txBox="1"/>
          <p:nvPr/>
        </p:nvSpPr>
        <p:spPr>
          <a:xfrm>
            <a:off x="9257758" y="4845344"/>
            <a:ext cx="410690" cy="253916"/>
          </a:xfrm>
          <a:prstGeom prst="rect">
            <a:avLst/>
          </a:prstGeom>
          <a:noFill/>
        </p:spPr>
        <p:txBody>
          <a:bodyPr wrap="none" rtlCol="0">
            <a:spAutoFit/>
          </a:bodyPr>
          <a:lstStyle/>
          <a:p>
            <a:pPr algn="ctr"/>
            <a:r>
              <a:rPr kumimoji="1" lang="en-US" altLang="ja-JP" sz="1050" dirty="0"/>
              <a:t>209</a:t>
            </a:r>
            <a:endParaRPr kumimoji="1" lang="ja-JP" altLang="en-US" sz="1050" dirty="0"/>
          </a:p>
        </p:txBody>
      </p:sp>
      <p:sp>
        <p:nvSpPr>
          <p:cNvPr id="161" name="テキスト ボックス 160">
            <a:extLst>
              <a:ext uri="{FF2B5EF4-FFF2-40B4-BE49-F238E27FC236}">
                <a16:creationId xmlns:a16="http://schemas.microsoft.com/office/drawing/2014/main" id="{58BC6E05-67BD-4705-B278-0CD38A49E322}"/>
              </a:ext>
            </a:extLst>
          </p:cNvPr>
          <p:cNvSpPr txBox="1"/>
          <p:nvPr/>
        </p:nvSpPr>
        <p:spPr>
          <a:xfrm>
            <a:off x="9577032" y="4845344"/>
            <a:ext cx="335349" cy="253916"/>
          </a:xfrm>
          <a:prstGeom prst="rect">
            <a:avLst/>
          </a:prstGeom>
          <a:noFill/>
        </p:spPr>
        <p:txBody>
          <a:bodyPr wrap="none" rtlCol="0">
            <a:spAutoFit/>
          </a:bodyPr>
          <a:lstStyle/>
          <a:p>
            <a:pPr algn="ctr"/>
            <a:r>
              <a:rPr kumimoji="1" lang="en-US" altLang="ja-JP" sz="1050" dirty="0"/>
              <a:t>33</a:t>
            </a:r>
            <a:endParaRPr kumimoji="1" lang="ja-JP" altLang="en-US" sz="1050" dirty="0"/>
          </a:p>
        </p:txBody>
      </p:sp>
      <p:sp>
        <p:nvSpPr>
          <p:cNvPr id="162" name="テキスト ボックス 161">
            <a:extLst>
              <a:ext uri="{FF2B5EF4-FFF2-40B4-BE49-F238E27FC236}">
                <a16:creationId xmlns:a16="http://schemas.microsoft.com/office/drawing/2014/main" id="{BD796521-A0FB-474E-893F-8B114D7C2424}"/>
              </a:ext>
            </a:extLst>
          </p:cNvPr>
          <p:cNvSpPr txBox="1"/>
          <p:nvPr/>
        </p:nvSpPr>
        <p:spPr>
          <a:xfrm>
            <a:off x="9844648" y="4845344"/>
            <a:ext cx="335349" cy="253916"/>
          </a:xfrm>
          <a:prstGeom prst="rect">
            <a:avLst/>
          </a:prstGeom>
          <a:noFill/>
        </p:spPr>
        <p:txBody>
          <a:bodyPr wrap="none" rtlCol="0">
            <a:spAutoFit/>
          </a:bodyPr>
          <a:lstStyle/>
          <a:p>
            <a:pPr algn="ctr"/>
            <a:r>
              <a:rPr kumimoji="1" lang="en-US" altLang="ja-JP" sz="1050" dirty="0"/>
              <a:t>51</a:t>
            </a:r>
            <a:endParaRPr kumimoji="1" lang="ja-JP" altLang="en-US" sz="1050" dirty="0"/>
          </a:p>
        </p:txBody>
      </p:sp>
      <p:sp>
        <p:nvSpPr>
          <p:cNvPr id="163" name="テキスト ボックス 162">
            <a:extLst>
              <a:ext uri="{FF2B5EF4-FFF2-40B4-BE49-F238E27FC236}">
                <a16:creationId xmlns:a16="http://schemas.microsoft.com/office/drawing/2014/main" id="{9DC13EEB-912A-46F4-AE81-62CB9623AA85}"/>
              </a:ext>
            </a:extLst>
          </p:cNvPr>
          <p:cNvSpPr txBox="1"/>
          <p:nvPr/>
        </p:nvSpPr>
        <p:spPr>
          <a:xfrm>
            <a:off x="10076255" y="4845344"/>
            <a:ext cx="410690" cy="253916"/>
          </a:xfrm>
          <a:prstGeom prst="rect">
            <a:avLst/>
          </a:prstGeom>
          <a:noFill/>
        </p:spPr>
        <p:txBody>
          <a:bodyPr wrap="none" rtlCol="0">
            <a:spAutoFit/>
          </a:bodyPr>
          <a:lstStyle/>
          <a:p>
            <a:pPr algn="ctr"/>
            <a:r>
              <a:rPr kumimoji="1" lang="en-US" altLang="ja-JP" sz="1050" dirty="0"/>
              <a:t>111</a:t>
            </a:r>
            <a:endParaRPr kumimoji="1" lang="ja-JP" altLang="en-US" sz="1050" dirty="0"/>
          </a:p>
        </p:txBody>
      </p:sp>
      <p:sp>
        <p:nvSpPr>
          <p:cNvPr id="164" name="テキスト ボックス 163">
            <a:extLst>
              <a:ext uri="{FF2B5EF4-FFF2-40B4-BE49-F238E27FC236}">
                <a16:creationId xmlns:a16="http://schemas.microsoft.com/office/drawing/2014/main" id="{6A03CB98-0AD9-4AC9-A2EA-CA6AAFDE1D90}"/>
              </a:ext>
            </a:extLst>
          </p:cNvPr>
          <p:cNvSpPr txBox="1"/>
          <p:nvPr/>
        </p:nvSpPr>
        <p:spPr>
          <a:xfrm>
            <a:off x="10351579" y="4845344"/>
            <a:ext cx="410690" cy="253916"/>
          </a:xfrm>
          <a:prstGeom prst="rect">
            <a:avLst/>
          </a:prstGeom>
          <a:noFill/>
        </p:spPr>
        <p:txBody>
          <a:bodyPr wrap="none" rtlCol="0">
            <a:spAutoFit/>
          </a:bodyPr>
          <a:lstStyle/>
          <a:p>
            <a:pPr algn="ctr"/>
            <a:r>
              <a:rPr kumimoji="1" lang="en-US" altLang="ja-JP" sz="1050" dirty="0"/>
              <a:t>153</a:t>
            </a:r>
            <a:endParaRPr kumimoji="1" lang="ja-JP" altLang="en-US" sz="1050" dirty="0"/>
          </a:p>
        </p:txBody>
      </p:sp>
      <p:sp>
        <p:nvSpPr>
          <p:cNvPr id="165" name="テキスト ボックス 164">
            <a:extLst>
              <a:ext uri="{FF2B5EF4-FFF2-40B4-BE49-F238E27FC236}">
                <a16:creationId xmlns:a16="http://schemas.microsoft.com/office/drawing/2014/main" id="{CFB66567-C208-4916-BFD6-A10F36D808B0}"/>
              </a:ext>
            </a:extLst>
          </p:cNvPr>
          <p:cNvSpPr txBox="1"/>
          <p:nvPr/>
        </p:nvSpPr>
        <p:spPr>
          <a:xfrm>
            <a:off x="10633183" y="4845344"/>
            <a:ext cx="410690" cy="253916"/>
          </a:xfrm>
          <a:prstGeom prst="rect">
            <a:avLst/>
          </a:prstGeom>
          <a:noFill/>
        </p:spPr>
        <p:txBody>
          <a:bodyPr wrap="none" rtlCol="0">
            <a:spAutoFit/>
          </a:bodyPr>
          <a:lstStyle/>
          <a:p>
            <a:pPr algn="ctr"/>
            <a:r>
              <a:rPr kumimoji="1" lang="en-US" altLang="ja-JP" sz="1050" dirty="0"/>
              <a:t>200</a:t>
            </a:r>
            <a:endParaRPr kumimoji="1" lang="ja-JP" altLang="en-US" sz="1050" dirty="0"/>
          </a:p>
        </p:txBody>
      </p:sp>
      <p:sp>
        <p:nvSpPr>
          <p:cNvPr id="166" name="テキスト ボックス 165">
            <a:extLst>
              <a:ext uri="{FF2B5EF4-FFF2-40B4-BE49-F238E27FC236}">
                <a16:creationId xmlns:a16="http://schemas.microsoft.com/office/drawing/2014/main" id="{D35354E5-F26A-4151-9EB7-F3F3A091E415}"/>
              </a:ext>
            </a:extLst>
          </p:cNvPr>
          <p:cNvSpPr txBox="1"/>
          <p:nvPr/>
        </p:nvSpPr>
        <p:spPr>
          <a:xfrm>
            <a:off x="10900799" y="4845344"/>
            <a:ext cx="410690" cy="253916"/>
          </a:xfrm>
          <a:prstGeom prst="rect">
            <a:avLst/>
          </a:prstGeom>
          <a:noFill/>
        </p:spPr>
        <p:txBody>
          <a:bodyPr wrap="none" rtlCol="0">
            <a:spAutoFit/>
          </a:bodyPr>
          <a:lstStyle/>
          <a:p>
            <a:pPr algn="ctr"/>
            <a:r>
              <a:rPr kumimoji="1" lang="en-US" altLang="ja-JP" sz="1050" dirty="0"/>
              <a:t>216</a:t>
            </a:r>
            <a:endParaRPr kumimoji="1" lang="ja-JP" altLang="en-US" sz="1050" dirty="0"/>
          </a:p>
        </p:txBody>
      </p:sp>
      <p:sp>
        <p:nvSpPr>
          <p:cNvPr id="167" name="テキスト ボックス 166">
            <a:extLst>
              <a:ext uri="{FF2B5EF4-FFF2-40B4-BE49-F238E27FC236}">
                <a16:creationId xmlns:a16="http://schemas.microsoft.com/office/drawing/2014/main" id="{8CC0BAD1-5D20-4698-8E85-C25A09D72095}"/>
              </a:ext>
            </a:extLst>
          </p:cNvPr>
          <p:cNvSpPr txBox="1"/>
          <p:nvPr/>
        </p:nvSpPr>
        <p:spPr>
          <a:xfrm>
            <a:off x="11170078" y="4845344"/>
            <a:ext cx="410690" cy="253916"/>
          </a:xfrm>
          <a:prstGeom prst="rect">
            <a:avLst/>
          </a:prstGeom>
          <a:noFill/>
        </p:spPr>
        <p:txBody>
          <a:bodyPr wrap="none" rtlCol="0">
            <a:spAutoFit/>
          </a:bodyPr>
          <a:lstStyle/>
          <a:p>
            <a:pPr algn="ctr"/>
            <a:r>
              <a:rPr kumimoji="1" lang="en-US" altLang="ja-JP" sz="1050" dirty="0"/>
              <a:t>257</a:t>
            </a:r>
            <a:endParaRPr kumimoji="1" lang="ja-JP" altLang="en-US" sz="1050" dirty="0"/>
          </a:p>
        </p:txBody>
      </p:sp>
      <p:sp>
        <p:nvSpPr>
          <p:cNvPr id="168" name="テキスト ボックス 167">
            <a:extLst>
              <a:ext uri="{FF2B5EF4-FFF2-40B4-BE49-F238E27FC236}">
                <a16:creationId xmlns:a16="http://schemas.microsoft.com/office/drawing/2014/main" id="{4182C7B1-2BB5-4EAB-9ED6-784A367D1CC4}"/>
              </a:ext>
            </a:extLst>
          </p:cNvPr>
          <p:cNvSpPr txBox="1"/>
          <p:nvPr/>
        </p:nvSpPr>
        <p:spPr>
          <a:xfrm>
            <a:off x="11467813" y="4845344"/>
            <a:ext cx="410690" cy="253916"/>
          </a:xfrm>
          <a:prstGeom prst="rect">
            <a:avLst/>
          </a:prstGeom>
          <a:noFill/>
        </p:spPr>
        <p:txBody>
          <a:bodyPr wrap="none" rtlCol="0">
            <a:spAutoFit/>
          </a:bodyPr>
          <a:lstStyle/>
          <a:p>
            <a:pPr algn="ctr"/>
            <a:r>
              <a:rPr kumimoji="1" lang="en-US" altLang="ja-JP" sz="1050" dirty="0"/>
              <a:t>272</a:t>
            </a:r>
            <a:endParaRPr kumimoji="1" lang="ja-JP" altLang="en-US" sz="1050" dirty="0"/>
          </a:p>
        </p:txBody>
      </p:sp>
      <p:cxnSp>
        <p:nvCxnSpPr>
          <p:cNvPr id="12" name="直線コネクタ 11">
            <a:extLst>
              <a:ext uri="{FF2B5EF4-FFF2-40B4-BE49-F238E27FC236}">
                <a16:creationId xmlns:a16="http://schemas.microsoft.com/office/drawing/2014/main" id="{10124DE0-823A-459D-914A-94546D6C363B}"/>
              </a:ext>
            </a:extLst>
          </p:cNvPr>
          <p:cNvCxnSpPr>
            <a:cxnSpLocks/>
          </p:cNvCxnSpPr>
          <p:nvPr/>
        </p:nvCxnSpPr>
        <p:spPr>
          <a:xfrm>
            <a:off x="9654690" y="3134769"/>
            <a:ext cx="2113595" cy="0"/>
          </a:xfrm>
          <a:prstGeom prst="line">
            <a:avLst/>
          </a:prstGeom>
          <a:ln w="3810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E725575A-08F4-4BFC-801C-587838CB0300}"/>
              </a:ext>
            </a:extLst>
          </p:cNvPr>
          <p:cNvCxnSpPr>
            <a:cxnSpLocks/>
          </p:cNvCxnSpPr>
          <p:nvPr/>
        </p:nvCxnSpPr>
        <p:spPr>
          <a:xfrm flipV="1">
            <a:off x="5576647" y="3134769"/>
            <a:ext cx="3449210" cy="0"/>
          </a:xfrm>
          <a:prstGeom prst="line">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4F461829-386A-4B97-9826-BA0B1AA64197}"/>
              </a:ext>
            </a:extLst>
          </p:cNvPr>
          <p:cNvCxnSpPr>
            <a:cxnSpLocks/>
          </p:cNvCxnSpPr>
          <p:nvPr/>
        </p:nvCxnSpPr>
        <p:spPr>
          <a:xfrm>
            <a:off x="9092591" y="3136869"/>
            <a:ext cx="474916" cy="0"/>
          </a:xfrm>
          <a:prstGeom prst="line">
            <a:avLst/>
          </a:prstGeom>
          <a:ln w="381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1" name="テキスト ボックス 170">
            <a:extLst>
              <a:ext uri="{FF2B5EF4-FFF2-40B4-BE49-F238E27FC236}">
                <a16:creationId xmlns:a16="http://schemas.microsoft.com/office/drawing/2014/main" id="{5FB1AC24-7701-4883-B350-B21B434602D6}"/>
              </a:ext>
            </a:extLst>
          </p:cNvPr>
          <p:cNvSpPr txBox="1"/>
          <p:nvPr/>
        </p:nvSpPr>
        <p:spPr>
          <a:xfrm>
            <a:off x="6017893" y="6221171"/>
            <a:ext cx="6033485" cy="261610"/>
          </a:xfrm>
          <a:prstGeom prst="rect">
            <a:avLst/>
          </a:prstGeom>
          <a:noFill/>
        </p:spPr>
        <p:txBody>
          <a:bodyPr wrap="square">
            <a:spAutoFit/>
          </a:bodyPr>
          <a:lstStyle/>
          <a:p>
            <a:r>
              <a:rPr lang="en-US" altLang="ja-JP" sz="1100" dirty="0"/>
              <a:t>*Sugimoto, N. (2014) Functional analysis and application of fungal cellulose-binding domains</a:t>
            </a:r>
            <a:endParaRPr lang="ja-JP" altLang="en-US" sz="1100" dirty="0"/>
          </a:p>
        </p:txBody>
      </p:sp>
      <p:sp>
        <p:nvSpPr>
          <p:cNvPr id="13" name="楕円 12">
            <a:extLst>
              <a:ext uri="{FF2B5EF4-FFF2-40B4-BE49-F238E27FC236}">
                <a16:creationId xmlns:a16="http://schemas.microsoft.com/office/drawing/2014/main" id="{A6010F3E-96EF-4AAE-8ECD-359A678EB83F}"/>
              </a:ext>
            </a:extLst>
          </p:cNvPr>
          <p:cNvSpPr/>
          <p:nvPr/>
        </p:nvSpPr>
        <p:spPr>
          <a:xfrm>
            <a:off x="2372702" y="519948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6" name="テキスト ボックス 145">
            <a:extLst>
              <a:ext uri="{FF2B5EF4-FFF2-40B4-BE49-F238E27FC236}">
                <a16:creationId xmlns:a16="http://schemas.microsoft.com/office/drawing/2014/main" id="{6F25E71D-96B4-40AD-86C7-959EA227AF0B}"/>
              </a:ext>
            </a:extLst>
          </p:cNvPr>
          <p:cNvSpPr txBox="1"/>
          <p:nvPr/>
        </p:nvSpPr>
        <p:spPr>
          <a:xfrm>
            <a:off x="8973192" y="2811551"/>
            <a:ext cx="712054" cy="276999"/>
          </a:xfrm>
          <a:prstGeom prst="rect">
            <a:avLst/>
          </a:prstGeom>
          <a:noFill/>
        </p:spPr>
        <p:txBody>
          <a:bodyPr wrap="none" rtlCol="0">
            <a:spAutoFit/>
          </a:bodyPr>
          <a:lstStyle/>
          <a:p>
            <a:r>
              <a:rPr kumimoji="1" lang="ja-JP" altLang="en-US" sz="1200" dirty="0"/>
              <a:t>スコア　</a:t>
            </a:r>
            <a:r>
              <a:rPr kumimoji="1" lang="en-US" altLang="ja-JP" sz="1200" dirty="0"/>
              <a:t>1</a:t>
            </a:r>
            <a:endParaRPr kumimoji="1" lang="ja-JP" altLang="en-US" sz="1200" dirty="0"/>
          </a:p>
        </p:txBody>
      </p:sp>
      <p:sp>
        <p:nvSpPr>
          <p:cNvPr id="148" name="テキスト ボックス 147">
            <a:extLst>
              <a:ext uri="{FF2B5EF4-FFF2-40B4-BE49-F238E27FC236}">
                <a16:creationId xmlns:a16="http://schemas.microsoft.com/office/drawing/2014/main" id="{7D60D93B-3A69-4204-AAD0-41E88FA2D28B}"/>
              </a:ext>
            </a:extLst>
          </p:cNvPr>
          <p:cNvSpPr txBox="1"/>
          <p:nvPr/>
        </p:nvSpPr>
        <p:spPr>
          <a:xfrm>
            <a:off x="5384033" y="2414756"/>
            <a:ext cx="4973053" cy="261610"/>
          </a:xfrm>
          <a:prstGeom prst="rect">
            <a:avLst/>
          </a:prstGeom>
          <a:noFill/>
        </p:spPr>
        <p:txBody>
          <a:bodyPr wrap="square" rtlCol="0">
            <a:spAutoFit/>
          </a:bodyPr>
          <a:lstStyle/>
          <a:p>
            <a:r>
              <a:rPr kumimoji="1" lang="ja-JP" altLang="en-US" sz="1100" dirty="0"/>
              <a:t>結合率 </a:t>
            </a:r>
            <a:r>
              <a:rPr kumimoji="1" lang="en-US" altLang="ja-JP" sz="1100" dirty="0"/>
              <a:t>[%] =</a:t>
            </a:r>
            <a:r>
              <a:rPr kumimoji="1" lang="ja-JP" altLang="en-US" sz="1100" dirty="0"/>
              <a:t>　</a:t>
            </a:r>
            <a:r>
              <a:rPr kumimoji="1" lang="en-US" altLang="ja-JP" sz="1100" dirty="0"/>
              <a:t>100 × </a:t>
            </a:r>
            <a:r>
              <a:rPr kumimoji="1" lang="ja-JP" altLang="en-US" sz="1100" dirty="0"/>
              <a:t>結合量 </a:t>
            </a:r>
            <a:r>
              <a:rPr kumimoji="1" lang="en-US" altLang="ja-JP" sz="1100" dirty="0"/>
              <a:t>[nmol] </a:t>
            </a:r>
            <a:r>
              <a:rPr kumimoji="1" lang="ja-JP" altLang="en-US" sz="1100" dirty="0"/>
              <a:t> </a:t>
            </a:r>
            <a:r>
              <a:rPr kumimoji="1" lang="en-US" altLang="ja-JP" sz="1100" dirty="0"/>
              <a:t>/ </a:t>
            </a:r>
            <a:r>
              <a:rPr kumimoji="1" lang="ja-JP" altLang="en-US" sz="1100" dirty="0"/>
              <a:t>セルロースなし未結合タンパク質量 </a:t>
            </a:r>
            <a:r>
              <a:rPr kumimoji="1" lang="en-US" altLang="ja-JP" sz="1100" dirty="0"/>
              <a:t>[nmol]</a:t>
            </a:r>
            <a:endParaRPr kumimoji="1" lang="ja-JP" altLang="en-US" sz="1100" dirty="0"/>
          </a:p>
        </p:txBody>
      </p:sp>
      <p:sp>
        <p:nvSpPr>
          <p:cNvPr id="116" name="テキスト ボックス 115">
            <a:extLst>
              <a:ext uri="{FF2B5EF4-FFF2-40B4-BE49-F238E27FC236}">
                <a16:creationId xmlns:a16="http://schemas.microsoft.com/office/drawing/2014/main" id="{86F0882A-871A-45DC-92E9-26D9CE1F606B}"/>
              </a:ext>
            </a:extLst>
          </p:cNvPr>
          <p:cNvSpPr txBox="1"/>
          <p:nvPr/>
        </p:nvSpPr>
        <p:spPr>
          <a:xfrm>
            <a:off x="1169621" y="5878207"/>
            <a:ext cx="10391912" cy="369332"/>
          </a:xfrm>
          <a:prstGeom prst="rect">
            <a:avLst/>
          </a:prstGeom>
          <a:noFill/>
        </p:spPr>
        <p:txBody>
          <a:bodyPr wrap="square" rtlCol="0">
            <a:spAutoFit/>
          </a:bodyPr>
          <a:lstStyle/>
          <a:p>
            <a:r>
              <a:rPr kumimoji="1" lang="ja-JP" altLang="en-US" b="1" dirty="0">
                <a:solidFill>
                  <a:schemeClr val="accent1"/>
                </a:solidFill>
              </a:rPr>
              <a:t>課題：粘度の高い溶液を扱うため実験の再現性に影響あり。また、大量の候補を評価することが現状困難。</a:t>
            </a:r>
            <a:endParaRPr kumimoji="1" lang="en-US" altLang="ja-JP" b="1" dirty="0">
              <a:solidFill>
                <a:schemeClr val="accent1"/>
              </a:solidFill>
            </a:endParaRPr>
          </a:p>
        </p:txBody>
      </p:sp>
    </p:spTree>
    <p:extLst>
      <p:ext uri="{BB962C8B-B14F-4D97-AF65-F5344CB8AC3E}">
        <p14:creationId xmlns:p14="http://schemas.microsoft.com/office/powerpoint/2010/main" val="661501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5761FB-29AF-4E7C-9589-8CB52B8DCB61}"/>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kumimoji="1" lang="ja-JP" altLang="en-US" dirty="0"/>
            </a:br>
            <a:r>
              <a:rPr kumimoji="1" lang="ja-JP" altLang="en-US" sz="2700" dirty="0"/>
              <a:t>当初想定した設計戦略の現状</a:t>
            </a:r>
            <a:endParaRPr kumimoji="1" lang="ja-JP" altLang="en-US" dirty="0"/>
          </a:p>
        </p:txBody>
      </p:sp>
      <p:sp>
        <p:nvSpPr>
          <p:cNvPr id="3" name="スライド番号プレースホルダー 2">
            <a:extLst>
              <a:ext uri="{FF2B5EF4-FFF2-40B4-BE49-F238E27FC236}">
                <a16:creationId xmlns:a16="http://schemas.microsoft.com/office/drawing/2014/main" id="{FA67B3C0-A6C9-4BB4-8747-9C76F00AE1BB}"/>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4" name="テキスト プレースホルダー 3">
            <a:extLst>
              <a:ext uri="{FF2B5EF4-FFF2-40B4-BE49-F238E27FC236}">
                <a16:creationId xmlns:a16="http://schemas.microsoft.com/office/drawing/2014/main" id="{7B699A7F-92A9-4BE5-A76A-D79E3FB888B2}"/>
              </a:ext>
            </a:extLst>
          </p:cNvPr>
          <p:cNvSpPr>
            <a:spLocks noGrp="1"/>
          </p:cNvSpPr>
          <p:nvPr>
            <p:ph type="body" sz="quarter" idx="11"/>
          </p:nvPr>
        </p:nvSpPr>
        <p:spPr>
          <a:xfrm>
            <a:off x="266936" y="938678"/>
            <a:ext cx="11341887" cy="424732"/>
          </a:xfrm>
        </p:spPr>
        <p:txBody>
          <a:bodyPr/>
          <a:lstStyle/>
          <a:p>
            <a:r>
              <a:rPr lang="ja-JP" altLang="en-US" sz="2400" dirty="0"/>
              <a:t>設計プロトコルの核となる要素技術である「機能性の机上評価」に目途をつけられなかった。</a:t>
            </a:r>
            <a:endParaRPr lang="en-US" altLang="ja-JP" sz="2400" dirty="0"/>
          </a:p>
        </p:txBody>
      </p:sp>
      <p:pic>
        <p:nvPicPr>
          <p:cNvPr id="5" name="図 4">
            <a:extLst>
              <a:ext uri="{FF2B5EF4-FFF2-40B4-BE49-F238E27FC236}">
                <a16:creationId xmlns:a16="http://schemas.microsoft.com/office/drawing/2014/main" id="{FB3AEB8F-F545-4E5C-8E52-0F815A3C2874}"/>
              </a:ext>
            </a:extLst>
          </p:cNvPr>
          <p:cNvPicPr>
            <a:picLocks noChangeAspect="1"/>
          </p:cNvPicPr>
          <p:nvPr/>
        </p:nvPicPr>
        <p:blipFill>
          <a:blip r:embed="rId3"/>
          <a:stretch>
            <a:fillRect/>
          </a:stretch>
        </p:blipFill>
        <p:spPr>
          <a:xfrm>
            <a:off x="882815" y="1771154"/>
            <a:ext cx="3865097" cy="2261960"/>
          </a:xfrm>
          <a:prstGeom prst="rect">
            <a:avLst/>
          </a:prstGeom>
        </p:spPr>
      </p:pic>
      <p:pic>
        <p:nvPicPr>
          <p:cNvPr id="6" name="図 5">
            <a:extLst>
              <a:ext uri="{FF2B5EF4-FFF2-40B4-BE49-F238E27FC236}">
                <a16:creationId xmlns:a16="http://schemas.microsoft.com/office/drawing/2014/main" id="{7EDDD2E1-E654-4177-97D5-4A5F6F4276DE}"/>
              </a:ext>
            </a:extLst>
          </p:cNvPr>
          <p:cNvPicPr>
            <a:picLocks noChangeAspect="1"/>
          </p:cNvPicPr>
          <p:nvPr/>
        </p:nvPicPr>
        <p:blipFill>
          <a:blip r:embed="rId4"/>
          <a:stretch>
            <a:fillRect/>
          </a:stretch>
        </p:blipFill>
        <p:spPr>
          <a:xfrm>
            <a:off x="2751348" y="4124586"/>
            <a:ext cx="1668278" cy="1155778"/>
          </a:xfrm>
          <a:prstGeom prst="rect">
            <a:avLst/>
          </a:prstGeom>
        </p:spPr>
      </p:pic>
      <p:sp>
        <p:nvSpPr>
          <p:cNvPr id="8" name="正方形/長方形 7">
            <a:extLst>
              <a:ext uri="{FF2B5EF4-FFF2-40B4-BE49-F238E27FC236}">
                <a16:creationId xmlns:a16="http://schemas.microsoft.com/office/drawing/2014/main" id="{1AB29805-D81F-4B92-899B-EDEF5360E8F3}"/>
              </a:ext>
            </a:extLst>
          </p:cNvPr>
          <p:cNvSpPr/>
          <p:nvPr/>
        </p:nvSpPr>
        <p:spPr>
          <a:xfrm>
            <a:off x="2477174" y="1772584"/>
            <a:ext cx="1536192" cy="990372"/>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9768A106-B4D4-401A-B1C6-B57303CD2F15}"/>
              </a:ext>
            </a:extLst>
          </p:cNvPr>
          <p:cNvSpPr txBox="1"/>
          <p:nvPr/>
        </p:nvSpPr>
        <p:spPr>
          <a:xfrm>
            <a:off x="5737193" y="1968478"/>
            <a:ext cx="3108543" cy="369332"/>
          </a:xfrm>
          <a:prstGeom prst="rect">
            <a:avLst/>
          </a:prstGeom>
          <a:noFill/>
          <a:ln w="19050">
            <a:solidFill>
              <a:schemeClr val="tx1"/>
            </a:solidFill>
          </a:ln>
        </p:spPr>
        <p:txBody>
          <a:bodyPr wrap="none" rtlCol="0">
            <a:spAutoFit/>
          </a:bodyPr>
          <a:lstStyle/>
          <a:p>
            <a:r>
              <a:rPr kumimoji="1" lang="ja-JP" altLang="en-US" dirty="0"/>
              <a:t>立体構造データからの特徴抽出</a:t>
            </a:r>
          </a:p>
        </p:txBody>
      </p:sp>
      <p:sp>
        <p:nvSpPr>
          <p:cNvPr id="10" name="テキスト ボックス 9">
            <a:extLst>
              <a:ext uri="{FF2B5EF4-FFF2-40B4-BE49-F238E27FC236}">
                <a16:creationId xmlns:a16="http://schemas.microsoft.com/office/drawing/2014/main" id="{35F3A1CF-F50F-4D86-A6E5-A145EBA3A2B1}"/>
              </a:ext>
            </a:extLst>
          </p:cNvPr>
          <p:cNvSpPr txBox="1"/>
          <p:nvPr/>
        </p:nvSpPr>
        <p:spPr>
          <a:xfrm>
            <a:off x="476619" y="4493592"/>
            <a:ext cx="1967205" cy="369332"/>
          </a:xfrm>
          <a:prstGeom prst="rect">
            <a:avLst/>
          </a:prstGeom>
          <a:noFill/>
          <a:ln w="19050">
            <a:solidFill>
              <a:schemeClr val="tx1"/>
            </a:solidFill>
          </a:ln>
        </p:spPr>
        <p:txBody>
          <a:bodyPr wrap="none" rtlCol="0">
            <a:spAutoFit/>
          </a:bodyPr>
          <a:lstStyle/>
          <a:p>
            <a:r>
              <a:rPr kumimoji="1" lang="ja-JP" altLang="en-US" dirty="0"/>
              <a:t>分子シミュレーション</a:t>
            </a:r>
          </a:p>
        </p:txBody>
      </p:sp>
      <p:pic>
        <p:nvPicPr>
          <p:cNvPr id="11" name="図 10">
            <a:extLst>
              <a:ext uri="{FF2B5EF4-FFF2-40B4-BE49-F238E27FC236}">
                <a16:creationId xmlns:a16="http://schemas.microsoft.com/office/drawing/2014/main" id="{C914774A-61FD-4696-A109-C97CDA6E4933}"/>
              </a:ext>
            </a:extLst>
          </p:cNvPr>
          <p:cNvPicPr>
            <a:picLocks noChangeAspect="1"/>
          </p:cNvPicPr>
          <p:nvPr/>
        </p:nvPicPr>
        <p:blipFill>
          <a:blip r:embed="rId5"/>
          <a:stretch>
            <a:fillRect/>
          </a:stretch>
        </p:blipFill>
        <p:spPr>
          <a:xfrm>
            <a:off x="9908686" y="4016637"/>
            <a:ext cx="1369104" cy="1318591"/>
          </a:xfrm>
          <a:prstGeom prst="rect">
            <a:avLst/>
          </a:prstGeom>
        </p:spPr>
      </p:pic>
      <p:sp>
        <p:nvSpPr>
          <p:cNvPr id="15" name="テキスト ボックス 14">
            <a:extLst>
              <a:ext uri="{FF2B5EF4-FFF2-40B4-BE49-F238E27FC236}">
                <a16:creationId xmlns:a16="http://schemas.microsoft.com/office/drawing/2014/main" id="{E593E6B5-1CB8-4846-89D6-5B70D9740E42}"/>
              </a:ext>
            </a:extLst>
          </p:cNvPr>
          <p:cNvSpPr txBox="1"/>
          <p:nvPr/>
        </p:nvSpPr>
        <p:spPr>
          <a:xfrm>
            <a:off x="5737193" y="4578873"/>
            <a:ext cx="2665590" cy="369332"/>
          </a:xfrm>
          <a:prstGeom prst="rect">
            <a:avLst/>
          </a:prstGeom>
          <a:noFill/>
          <a:ln w="19050">
            <a:solidFill>
              <a:schemeClr val="tx1"/>
            </a:solidFill>
          </a:ln>
        </p:spPr>
        <p:txBody>
          <a:bodyPr wrap="square" rtlCol="0">
            <a:spAutoFit/>
          </a:bodyPr>
          <a:lstStyle/>
          <a:p>
            <a:r>
              <a:rPr kumimoji="1" lang="ja-JP" altLang="en-US" dirty="0"/>
              <a:t>実験データからの特徴抽出</a:t>
            </a:r>
          </a:p>
        </p:txBody>
      </p:sp>
      <p:sp>
        <p:nvSpPr>
          <p:cNvPr id="16" name="テキスト ボックス 15">
            <a:extLst>
              <a:ext uri="{FF2B5EF4-FFF2-40B4-BE49-F238E27FC236}">
                <a16:creationId xmlns:a16="http://schemas.microsoft.com/office/drawing/2014/main" id="{C546BF5C-B5DE-4473-BD9E-45C431A5CA45}"/>
              </a:ext>
            </a:extLst>
          </p:cNvPr>
          <p:cNvSpPr txBox="1"/>
          <p:nvPr/>
        </p:nvSpPr>
        <p:spPr>
          <a:xfrm>
            <a:off x="1907236" y="1381283"/>
            <a:ext cx="1548822" cy="369332"/>
          </a:xfrm>
          <a:prstGeom prst="rect">
            <a:avLst/>
          </a:prstGeom>
          <a:noFill/>
        </p:spPr>
        <p:txBody>
          <a:bodyPr wrap="none" rtlCol="0">
            <a:spAutoFit/>
          </a:bodyPr>
          <a:lstStyle/>
          <a:p>
            <a:r>
              <a:rPr kumimoji="1" lang="ja-JP" altLang="en-US" dirty="0"/>
              <a:t>設計プロトコル</a:t>
            </a:r>
          </a:p>
        </p:txBody>
      </p:sp>
      <p:sp>
        <p:nvSpPr>
          <p:cNvPr id="18" name="テキスト ボックス 17">
            <a:extLst>
              <a:ext uri="{FF2B5EF4-FFF2-40B4-BE49-F238E27FC236}">
                <a16:creationId xmlns:a16="http://schemas.microsoft.com/office/drawing/2014/main" id="{C2439F07-EE6E-486A-A422-7D36A929CA47}"/>
              </a:ext>
            </a:extLst>
          </p:cNvPr>
          <p:cNvSpPr txBox="1"/>
          <p:nvPr/>
        </p:nvSpPr>
        <p:spPr>
          <a:xfrm>
            <a:off x="460260" y="5335228"/>
            <a:ext cx="4033827" cy="738664"/>
          </a:xfrm>
          <a:prstGeom prst="rect">
            <a:avLst/>
          </a:prstGeom>
          <a:noFill/>
        </p:spPr>
        <p:txBody>
          <a:bodyPr wrap="square" rtlCol="0">
            <a:spAutoFit/>
          </a:bodyPr>
          <a:lstStyle/>
          <a:p>
            <a:r>
              <a:rPr kumimoji="1" lang="ja-JP" altLang="en-US" sz="1400" dirty="0"/>
              <a:t>・結合親和性スコアにより実験データを説明できず。</a:t>
            </a:r>
            <a:endParaRPr kumimoji="1" lang="en-US" altLang="ja-JP" sz="1400" dirty="0"/>
          </a:p>
          <a:p>
            <a:r>
              <a:rPr kumimoji="1" lang="ja-JP" altLang="en-US" sz="1400" dirty="0"/>
              <a:t>・動的挙動の解析などまだ検討の余地は十分ある。</a:t>
            </a:r>
            <a:endParaRPr kumimoji="1" lang="en-US" altLang="ja-JP" sz="1400" dirty="0"/>
          </a:p>
          <a:p>
            <a:r>
              <a:rPr kumimoji="1" lang="ja-JP" altLang="en-US" sz="1400" dirty="0"/>
              <a:t>・計算コストが非常に高く、気軽に試行錯誤ができない。</a:t>
            </a:r>
            <a:endParaRPr kumimoji="1" lang="en-US" altLang="ja-JP" sz="1400" dirty="0"/>
          </a:p>
        </p:txBody>
      </p:sp>
      <p:sp>
        <p:nvSpPr>
          <p:cNvPr id="19" name="テキスト ボックス 18">
            <a:extLst>
              <a:ext uri="{FF2B5EF4-FFF2-40B4-BE49-F238E27FC236}">
                <a16:creationId xmlns:a16="http://schemas.microsoft.com/office/drawing/2014/main" id="{758A162F-94EF-48E7-933A-D352C4F5135D}"/>
              </a:ext>
            </a:extLst>
          </p:cNvPr>
          <p:cNvSpPr txBox="1"/>
          <p:nvPr/>
        </p:nvSpPr>
        <p:spPr>
          <a:xfrm>
            <a:off x="5737193" y="2659977"/>
            <a:ext cx="3866764" cy="523220"/>
          </a:xfrm>
          <a:prstGeom prst="rect">
            <a:avLst/>
          </a:prstGeom>
          <a:noFill/>
        </p:spPr>
        <p:txBody>
          <a:bodyPr wrap="none" rtlCol="0">
            <a:spAutoFit/>
          </a:bodyPr>
          <a:lstStyle/>
          <a:p>
            <a:r>
              <a:rPr kumimoji="1" lang="ja-JP" altLang="en-US" sz="1400" dirty="0"/>
              <a:t>・具体的な機能やタイプに絞るとほとんどデータがない</a:t>
            </a:r>
            <a:endParaRPr kumimoji="1" lang="en-US" altLang="ja-JP" sz="1400" dirty="0"/>
          </a:p>
          <a:p>
            <a:r>
              <a:rPr kumimoji="1" lang="ja-JP" altLang="en-US" sz="1400" dirty="0"/>
              <a:t>・抽出した特徴の妥当性は容易でない</a:t>
            </a:r>
            <a:endParaRPr kumimoji="1" lang="en-US" altLang="ja-JP" sz="1400" dirty="0"/>
          </a:p>
        </p:txBody>
      </p:sp>
      <p:pic>
        <p:nvPicPr>
          <p:cNvPr id="27" name="図 26">
            <a:extLst>
              <a:ext uri="{FF2B5EF4-FFF2-40B4-BE49-F238E27FC236}">
                <a16:creationId xmlns:a16="http://schemas.microsoft.com/office/drawing/2014/main" id="{FE5192D4-D73B-4934-A54F-2EDF439620A3}"/>
              </a:ext>
            </a:extLst>
          </p:cNvPr>
          <p:cNvPicPr>
            <a:picLocks noChangeAspect="1"/>
          </p:cNvPicPr>
          <p:nvPr/>
        </p:nvPicPr>
        <p:blipFill>
          <a:blip r:embed="rId6"/>
          <a:stretch>
            <a:fillRect/>
          </a:stretch>
        </p:blipFill>
        <p:spPr>
          <a:xfrm>
            <a:off x="9874875" y="1986405"/>
            <a:ext cx="1436726" cy="1431873"/>
          </a:xfrm>
          <a:prstGeom prst="rect">
            <a:avLst/>
          </a:prstGeom>
        </p:spPr>
      </p:pic>
      <p:sp>
        <p:nvSpPr>
          <p:cNvPr id="28" name="テキスト ボックス 27">
            <a:extLst>
              <a:ext uri="{FF2B5EF4-FFF2-40B4-BE49-F238E27FC236}">
                <a16:creationId xmlns:a16="http://schemas.microsoft.com/office/drawing/2014/main" id="{CD8A0B5A-9358-4F24-9B2C-53738451A0F9}"/>
              </a:ext>
            </a:extLst>
          </p:cNvPr>
          <p:cNvSpPr txBox="1"/>
          <p:nvPr/>
        </p:nvSpPr>
        <p:spPr>
          <a:xfrm>
            <a:off x="5820651" y="5280364"/>
            <a:ext cx="4176143" cy="738664"/>
          </a:xfrm>
          <a:prstGeom prst="rect">
            <a:avLst/>
          </a:prstGeom>
          <a:noFill/>
        </p:spPr>
        <p:txBody>
          <a:bodyPr wrap="none" rtlCol="0">
            <a:spAutoFit/>
          </a:bodyPr>
          <a:lstStyle/>
          <a:p>
            <a:r>
              <a:rPr kumimoji="1" lang="ja-JP" altLang="en-US" sz="1400" dirty="0"/>
              <a:t>・取り扱っている配列候補に対して、圧倒的なデータ不足</a:t>
            </a:r>
            <a:endParaRPr kumimoji="1" lang="en-US" altLang="ja-JP" sz="1400" dirty="0"/>
          </a:p>
          <a:p>
            <a:r>
              <a:rPr kumimoji="1" lang="ja-JP" altLang="en-US" sz="1400" dirty="0"/>
              <a:t>・定量性のあるデータを大量に取得することが困難</a:t>
            </a:r>
            <a:endParaRPr kumimoji="1" lang="en-US" altLang="ja-JP" sz="1400" dirty="0"/>
          </a:p>
          <a:p>
            <a:r>
              <a:rPr kumimoji="1" lang="ja-JP" altLang="en-US" sz="1400" dirty="0"/>
              <a:t>・抽出した特徴の妥当性の判断は容易でない</a:t>
            </a:r>
            <a:endParaRPr kumimoji="1" lang="en-US" altLang="ja-JP" sz="1400" dirty="0"/>
          </a:p>
        </p:txBody>
      </p:sp>
    </p:spTree>
    <p:extLst>
      <p:ext uri="{BB962C8B-B14F-4D97-AF65-F5344CB8AC3E}">
        <p14:creationId xmlns:p14="http://schemas.microsoft.com/office/powerpoint/2010/main" val="4105727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75CAFE9-2B36-47E7-81A3-4570CADC9E83}"/>
              </a:ext>
            </a:extLst>
          </p:cNvPr>
          <p:cNvSpPr>
            <a:spLocks noGrp="1"/>
          </p:cNvSpPr>
          <p:nvPr>
            <p:ph type="title"/>
          </p:nvPr>
        </p:nvSpPr>
        <p:spPr/>
        <p:txBody>
          <a:bodyPr/>
          <a:lstStyle/>
          <a:p>
            <a:r>
              <a:rPr lang="ja-JP" altLang="en-US" dirty="0"/>
              <a:t>本打合せの目的</a:t>
            </a:r>
          </a:p>
        </p:txBody>
      </p:sp>
      <p:sp>
        <p:nvSpPr>
          <p:cNvPr id="3" name="スライド番号プレースホルダー 2">
            <a:extLst>
              <a:ext uri="{FF2B5EF4-FFF2-40B4-BE49-F238E27FC236}">
                <a16:creationId xmlns:a16="http://schemas.microsoft.com/office/drawing/2014/main" id="{B7F5B6F1-17A5-4324-A2D5-D28503046F3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5" name="テキスト プレースホルダー 4">
            <a:extLst>
              <a:ext uri="{FF2B5EF4-FFF2-40B4-BE49-F238E27FC236}">
                <a16:creationId xmlns:a16="http://schemas.microsoft.com/office/drawing/2014/main" id="{55D1BB4F-43A1-48F2-A750-1017E4B0D84A}"/>
              </a:ext>
            </a:extLst>
          </p:cNvPr>
          <p:cNvSpPr>
            <a:spLocks noGrp="1"/>
          </p:cNvSpPr>
          <p:nvPr>
            <p:ph type="body" sz="quarter" idx="11"/>
          </p:nvPr>
        </p:nvSpPr>
        <p:spPr>
          <a:xfrm>
            <a:off x="517055" y="1071367"/>
            <a:ext cx="11341887" cy="885371"/>
          </a:xfrm>
        </p:spPr>
        <p:txBody>
          <a:bodyPr/>
          <a:lstStyle/>
          <a:p>
            <a:pPr marL="457200" indent="-457200">
              <a:buFont typeface="Wingdings" panose="05000000000000000000" pitchFamily="2" charset="2"/>
              <a:buChar char="n"/>
            </a:pPr>
            <a:r>
              <a:rPr lang="ja-JP" altLang="en-US" sz="2400" dirty="0"/>
              <a:t>共同研究活動（</a:t>
            </a:r>
            <a:r>
              <a:rPr lang="en-US" altLang="ja-JP" sz="2400" dirty="0"/>
              <a:t>2020</a:t>
            </a:r>
            <a:r>
              <a:rPr lang="ja-JP" altLang="en-US" sz="2400" dirty="0"/>
              <a:t>年度から</a:t>
            </a:r>
            <a:r>
              <a:rPr lang="en-US" altLang="ja-JP" sz="2400" dirty="0"/>
              <a:t>2022</a:t>
            </a:r>
            <a:r>
              <a:rPr lang="ja-JP" altLang="en-US" sz="2400" dirty="0"/>
              <a:t>年度）の成果・課題についてレビューいただくこと</a:t>
            </a:r>
            <a:endParaRPr lang="en-US" altLang="ja-JP" sz="2400" dirty="0"/>
          </a:p>
          <a:p>
            <a:pPr marL="457200" indent="-457200">
              <a:buFont typeface="Wingdings" panose="05000000000000000000" pitchFamily="2" charset="2"/>
              <a:buChar char="n"/>
            </a:pPr>
            <a:r>
              <a:rPr lang="ja-JP" altLang="en-US" sz="2400" dirty="0"/>
              <a:t>今後についてご相談すること</a:t>
            </a:r>
            <a:endParaRPr lang="en-US" altLang="ja-JP" sz="2400" dirty="0"/>
          </a:p>
        </p:txBody>
      </p:sp>
    </p:spTree>
    <p:extLst>
      <p:ext uri="{BB962C8B-B14F-4D97-AF65-F5344CB8AC3E}">
        <p14:creationId xmlns:p14="http://schemas.microsoft.com/office/powerpoint/2010/main" val="3668875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線コネクタ 12">
            <a:extLst>
              <a:ext uri="{FF2B5EF4-FFF2-40B4-BE49-F238E27FC236}">
                <a16:creationId xmlns:a16="http://schemas.microsoft.com/office/drawing/2014/main" id="{E47D2DE0-925C-4F2E-AE42-8FE9F3391654}"/>
              </a:ext>
            </a:extLst>
          </p:cNvPr>
          <p:cNvCxnSpPr>
            <a:cxnSpLocks/>
          </p:cNvCxnSpPr>
          <p:nvPr/>
        </p:nvCxnSpPr>
        <p:spPr>
          <a:xfrm>
            <a:off x="7408610" y="3277181"/>
            <a:ext cx="0" cy="2696899"/>
          </a:xfrm>
          <a:prstGeom prst="line">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AE88BC0-D383-4625-83F0-CE66CCAA6DCA}"/>
              </a:ext>
            </a:extLst>
          </p:cNvPr>
          <p:cNvCxnSpPr>
            <a:cxnSpLocks/>
          </p:cNvCxnSpPr>
          <p:nvPr/>
        </p:nvCxnSpPr>
        <p:spPr>
          <a:xfrm>
            <a:off x="9107870" y="3304754"/>
            <a:ext cx="0" cy="2696899"/>
          </a:xfrm>
          <a:prstGeom prst="line">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2E45B2D7-E587-43CF-A5BB-BF739E8D8022}"/>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kumimoji="1" lang="ja-JP" altLang="en-US" dirty="0"/>
            </a:br>
            <a:r>
              <a:rPr kumimoji="1" lang="ja-JP" altLang="en-US" sz="2700" dirty="0"/>
              <a:t>設計タンパク質の評価軸</a:t>
            </a:r>
            <a:r>
              <a:rPr lang="ja-JP" altLang="en-US" sz="2700" dirty="0"/>
              <a:t>と本テーマの現状</a:t>
            </a:r>
            <a:endParaRPr kumimoji="1" lang="ja-JP" altLang="en-US" dirty="0"/>
          </a:p>
        </p:txBody>
      </p:sp>
      <p:sp>
        <p:nvSpPr>
          <p:cNvPr id="3" name="スライド番号プレースホルダー 2">
            <a:extLst>
              <a:ext uri="{FF2B5EF4-FFF2-40B4-BE49-F238E27FC236}">
                <a16:creationId xmlns:a16="http://schemas.microsoft.com/office/drawing/2014/main" id="{825FE97C-5170-48A2-9B4E-7C308BCA40E7}"/>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4" name="テキスト プレースホルダー 3">
            <a:extLst>
              <a:ext uri="{FF2B5EF4-FFF2-40B4-BE49-F238E27FC236}">
                <a16:creationId xmlns:a16="http://schemas.microsoft.com/office/drawing/2014/main" id="{1EB226CB-A371-4FEF-B8F8-0B6FC6450495}"/>
              </a:ext>
            </a:extLst>
          </p:cNvPr>
          <p:cNvSpPr>
            <a:spLocks noGrp="1"/>
          </p:cNvSpPr>
          <p:nvPr>
            <p:ph type="body" sz="quarter" idx="11"/>
          </p:nvPr>
        </p:nvSpPr>
        <p:spPr>
          <a:xfrm>
            <a:off x="466415" y="869635"/>
            <a:ext cx="11341887" cy="885371"/>
          </a:xfrm>
        </p:spPr>
        <p:txBody>
          <a:bodyPr/>
          <a:lstStyle/>
          <a:p>
            <a:r>
              <a:rPr lang="ja-JP" altLang="en-US" sz="2400" dirty="0"/>
              <a:t>設計タンパク質は新規性と有用性の</a:t>
            </a:r>
            <a:r>
              <a:rPr lang="en-US" altLang="ja-JP" sz="2400" dirty="0"/>
              <a:t>2</a:t>
            </a:r>
            <a:r>
              <a:rPr lang="ja-JP" altLang="en-US" sz="2400" dirty="0"/>
              <a:t>つの評価軸により評価できるが、</a:t>
            </a:r>
            <a:endParaRPr lang="en-US" altLang="ja-JP" sz="2400" dirty="0"/>
          </a:p>
          <a:p>
            <a:r>
              <a:rPr kumimoji="1" lang="ja-JP" altLang="en-US" sz="2400" dirty="0"/>
              <a:t>「機能性の机上評価」が難しく、有用性の高い候補の設計効率を上げることが困難。</a:t>
            </a:r>
          </a:p>
        </p:txBody>
      </p:sp>
      <p:sp>
        <p:nvSpPr>
          <p:cNvPr id="5" name="テキスト ボックス 4">
            <a:extLst>
              <a:ext uri="{FF2B5EF4-FFF2-40B4-BE49-F238E27FC236}">
                <a16:creationId xmlns:a16="http://schemas.microsoft.com/office/drawing/2014/main" id="{0ECF92C2-C0CF-4093-BD30-8FEEC9687423}"/>
              </a:ext>
            </a:extLst>
          </p:cNvPr>
          <p:cNvSpPr txBox="1"/>
          <p:nvPr/>
        </p:nvSpPr>
        <p:spPr>
          <a:xfrm>
            <a:off x="1572461" y="4181715"/>
            <a:ext cx="2727790" cy="369332"/>
          </a:xfrm>
          <a:prstGeom prst="rect">
            <a:avLst/>
          </a:prstGeom>
          <a:noFill/>
        </p:spPr>
        <p:txBody>
          <a:bodyPr wrap="square" rtlCol="0">
            <a:spAutoFit/>
          </a:bodyPr>
          <a:lstStyle/>
          <a:p>
            <a:pPr algn="ctr"/>
            <a:r>
              <a:rPr kumimoji="1" lang="ja-JP" altLang="en-US" b="1" dirty="0"/>
              <a:t>デザインの有用性</a:t>
            </a:r>
          </a:p>
        </p:txBody>
      </p:sp>
      <p:sp>
        <p:nvSpPr>
          <p:cNvPr id="6" name="テキスト ボックス 5">
            <a:extLst>
              <a:ext uri="{FF2B5EF4-FFF2-40B4-BE49-F238E27FC236}">
                <a16:creationId xmlns:a16="http://schemas.microsoft.com/office/drawing/2014/main" id="{6F39FD43-A91F-4CC9-9414-A2E764D632C5}"/>
              </a:ext>
            </a:extLst>
          </p:cNvPr>
          <p:cNvSpPr txBox="1"/>
          <p:nvPr/>
        </p:nvSpPr>
        <p:spPr>
          <a:xfrm>
            <a:off x="1741067" y="1999424"/>
            <a:ext cx="2468756" cy="369332"/>
          </a:xfrm>
          <a:prstGeom prst="rect">
            <a:avLst/>
          </a:prstGeom>
          <a:noFill/>
        </p:spPr>
        <p:txBody>
          <a:bodyPr wrap="square" rtlCol="0">
            <a:spAutoFit/>
          </a:bodyPr>
          <a:lstStyle/>
          <a:p>
            <a:pPr algn="ctr"/>
            <a:r>
              <a:rPr kumimoji="1" lang="ja-JP" altLang="en-US" b="1" dirty="0"/>
              <a:t>デザインの新規性</a:t>
            </a:r>
          </a:p>
        </p:txBody>
      </p:sp>
      <p:sp>
        <p:nvSpPr>
          <p:cNvPr id="7" name="テキスト ボックス 6">
            <a:extLst>
              <a:ext uri="{FF2B5EF4-FFF2-40B4-BE49-F238E27FC236}">
                <a16:creationId xmlns:a16="http://schemas.microsoft.com/office/drawing/2014/main" id="{48FB9B1D-F30F-460A-8433-24B0734A6B66}"/>
              </a:ext>
            </a:extLst>
          </p:cNvPr>
          <p:cNvSpPr txBox="1"/>
          <p:nvPr/>
        </p:nvSpPr>
        <p:spPr>
          <a:xfrm>
            <a:off x="549887" y="4736238"/>
            <a:ext cx="4867821" cy="861774"/>
          </a:xfrm>
          <a:prstGeom prst="rect">
            <a:avLst/>
          </a:prstGeom>
          <a:noFill/>
        </p:spPr>
        <p:txBody>
          <a:bodyPr wrap="square" rtlCol="0">
            <a:spAutoFit/>
          </a:bodyPr>
          <a:lstStyle/>
          <a:p>
            <a:pPr marL="342900" indent="-342900">
              <a:buFont typeface="Wingdings" panose="05000000000000000000" pitchFamily="2" charset="2"/>
              <a:buChar char="Ø"/>
            </a:pPr>
            <a:r>
              <a:rPr kumimoji="1" lang="ja-JP" altLang="en-US" sz="1600" dirty="0"/>
              <a:t>対象基質に対する特異的な結合性</a:t>
            </a:r>
            <a:endParaRPr kumimoji="1" lang="en-US" altLang="ja-JP" sz="1400" dirty="0"/>
          </a:p>
          <a:p>
            <a:pPr marL="342900" indent="-342900">
              <a:buFont typeface="Wingdings" panose="05000000000000000000" pitchFamily="2" charset="2"/>
              <a:buChar char="Ø"/>
            </a:pPr>
            <a:r>
              <a:rPr kumimoji="1" lang="ja-JP" altLang="en-US" sz="1600" dirty="0"/>
              <a:t>対象基質の分解効率</a:t>
            </a:r>
            <a:endParaRPr kumimoji="1" lang="en-US" altLang="ja-JP" sz="1600" dirty="0"/>
          </a:p>
          <a:p>
            <a:pPr marL="342900" indent="-342900">
              <a:buFont typeface="Wingdings" panose="05000000000000000000" pitchFamily="2" charset="2"/>
              <a:buChar char="Ø"/>
            </a:pPr>
            <a:r>
              <a:rPr kumimoji="1" lang="ja-JP" altLang="en-US" sz="1600" dirty="0"/>
              <a:t>熱安定性</a:t>
            </a:r>
            <a:endParaRPr kumimoji="1" lang="en-US" altLang="ja-JP" sz="1600" dirty="0"/>
          </a:p>
        </p:txBody>
      </p:sp>
      <p:sp>
        <p:nvSpPr>
          <p:cNvPr id="8" name="テキスト ボックス 7">
            <a:extLst>
              <a:ext uri="{FF2B5EF4-FFF2-40B4-BE49-F238E27FC236}">
                <a16:creationId xmlns:a16="http://schemas.microsoft.com/office/drawing/2014/main" id="{61DA6045-233F-4B1F-A4A4-208163D4CA31}"/>
              </a:ext>
            </a:extLst>
          </p:cNvPr>
          <p:cNvSpPr txBox="1"/>
          <p:nvPr/>
        </p:nvSpPr>
        <p:spPr>
          <a:xfrm>
            <a:off x="553127" y="2621655"/>
            <a:ext cx="4780223" cy="861774"/>
          </a:xfrm>
          <a:prstGeom prst="rect">
            <a:avLst/>
          </a:prstGeom>
          <a:noFill/>
        </p:spPr>
        <p:txBody>
          <a:bodyPr wrap="square" rtlCol="0">
            <a:spAutoFit/>
          </a:bodyPr>
          <a:lstStyle/>
          <a:p>
            <a:pPr marL="342900" indent="-342900">
              <a:buFont typeface="Wingdings" panose="05000000000000000000" pitchFamily="2" charset="2"/>
              <a:buChar char="Ø"/>
            </a:pPr>
            <a:r>
              <a:rPr kumimoji="1" lang="ja-JP" altLang="en-US" sz="1600" dirty="0"/>
              <a:t>酵素の利用制限を回避</a:t>
            </a:r>
            <a:endParaRPr kumimoji="1" lang="en-US" altLang="ja-JP" sz="1600" dirty="0"/>
          </a:p>
          <a:p>
            <a:pPr marL="342900" indent="-342900">
              <a:buFont typeface="Wingdings" panose="05000000000000000000" pitchFamily="2" charset="2"/>
              <a:buChar char="Ø"/>
            </a:pPr>
            <a:r>
              <a:rPr kumimoji="1" lang="ja-JP" altLang="en-US" sz="1600" dirty="0"/>
              <a:t>機能可能性を天然物の範囲に狭め過ぎない</a:t>
            </a:r>
            <a:endParaRPr kumimoji="1" lang="en-US" altLang="ja-JP" sz="1600" dirty="0"/>
          </a:p>
          <a:p>
            <a:pPr marL="342900" indent="-342900">
              <a:buFont typeface="Wingdings" panose="05000000000000000000" pitchFamily="2" charset="2"/>
              <a:buChar char="Ø"/>
            </a:pPr>
            <a:r>
              <a:rPr kumimoji="1" lang="ja-JP" altLang="en-US" sz="1600" dirty="0"/>
              <a:t>人間による発見・探索限界からの脱却</a:t>
            </a:r>
          </a:p>
        </p:txBody>
      </p:sp>
      <p:cxnSp>
        <p:nvCxnSpPr>
          <p:cNvPr id="9" name="直線コネクタ 8">
            <a:extLst>
              <a:ext uri="{FF2B5EF4-FFF2-40B4-BE49-F238E27FC236}">
                <a16:creationId xmlns:a16="http://schemas.microsoft.com/office/drawing/2014/main" id="{9A3327D5-F665-4DC3-A83E-0EABAFE1B1B5}"/>
              </a:ext>
            </a:extLst>
          </p:cNvPr>
          <p:cNvCxnSpPr>
            <a:cxnSpLocks/>
          </p:cNvCxnSpPr>
          <p:nvPr/>
        </p:nvCxnSpPr>
        <p:spPr>
          <a:xfrm flipH="1">
            <a:off x="637486" y="2450453"/>
            <a:ext cx="4780222" cy="0"/>
          </a:xfrm>
          <a:prstGeom prst="line">
            <a:avLst/>
          </a:prstGeom>
          <a:ln w="1905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6FDFB7D-4885-403A-B02E-43D88FE34BD3}"/>
              </a:ext>
            </a:extLst>
          </p:cNvPr>
          <p:cNvCxnSpPr>
            <a:cxnSpLocks/>
          </p:cNvCxnSpPr>
          <p:nvPr/>
        </p:nvCxnSpPr>
        <p:spPr>
          <a:xfrm flipH="1">
            <a:off x="548160" y="4642540"/>
            <a:ext cx="4780222" cy="0"/>
          </a:xfrm>
          <a:prstGeom prst="line">
            <a:avLst/>
          </a:prstGeom>
          <a:ln w="1905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EDB7D105-01ED-4E23-B9BD-753E150B1556}"/>
              </a:ext>
            </a:extLst>
          </p:cNvPr>
          <p:cNvGrpSpPr>
            <a:grpSpLocks noChangeAspect="1"/>
          </p:cNvGrpSpPr>
          <p:nvPr/>
        </p:nvGrpSpPr>
        <p:grpSpPr>
          <a:xfrm>
            <a:off x="5584107" y="2880166"/>
            <a:ext cx="6064565" cy="3002880"/>
            <a:chOff x="1726885" y="1846789"/>
            <a:chExt cx="8476586" cy="4197196"/>
          </a:xfrm>
        </p:grpSpPr>
        <p:sp>
          <p:nvSpPr>
            <p:cNvPr id="19" name="正方形/長方形 18">
              <a:extLst>
                <a:ext uri="{FF2B5EF4-FFF2-40B4-BE49-F238E27FC236}">
                  <a16:creationId xmlns:a16="http://schemas.microsoft.com/office/drawing/2014/main" id="{C4BCD6DF-EC3B-4B42-8297-3F0106814C8C}"/>
                </a:ext>
              </a:extLst>
            </p:cNvPr>
            <p:cNvSpPr/>
            <p:nvPr/>
          </p:nvSpPr>
          <p:spPr>
            <a:xfrm>
              <a:off x="2979497" y="2463643"/>
              <a:ext cx="2108951" cy="2557657"/>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solidFill>
                  <a:schemeClr val="tx1"/>
                </a:solidFill>
              </a:endParaRPr>
            </a:p>
          </p:txBody>
        </p:sp>
        <p:sp>
          <p:nvSpPr>
            <p:cNvPr id="20" name="正方形/長方形 19">
              <a:extLst>
                <a:ext uri="{FF2B5EF4-FFF2-40B4-BE49-F238E27FC236}">
                  <a16:creationId xmlns:a16="http://schemas.microsoft.com/office/drawing/2014/main" id="{CC4488B8-9607-4FCD-98C6-B3CCB4447C13}"/>
                </a:ext>
              </a:extLst>
            </p:cNvPr>
            <p:cNvSpPr/>
            <p:nvPr/>
          </p:nvSpPr>
          <p:spPr>
            <a:xfrm>
              <a:off x="4408170" y="4392745"/>
              <a:ext cx="5362513" cy="1651235"/>
            </a:xfrm>
            <a:prstGeom prst="rect">
              <a:avLst/>
            </a:prstGeom>
            <a:noFill/>
            <a:ln w="19050">
              <a:solidFill>
                <a:schemeClr val="accent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solidFill>
                  <a:schemeClr val="tx1"/>
                </a:solidFill>
              </a:endParaRPr>
            </a:p>
          </p:txBody>
        </p:sp>
        <p:cxnSp>
          <p:nvCxnSpPr>
            <p:cNvPr id="21" name="直線コネクタ 20">
              <a:extLst>
                <a:ext uri="{FF2B5EF4-FFF2-40B4-BE49-F238E27FC236}">
                  <a16:creationId xmlns:a16="http://schemas.microsoft.com/office/drawing/2014/main" id="{D8BED51E-9C16-48DB-A195-520CDA709996}"/>
                </a:ext>
              </a:extLst>
            </p:cNvPr>
            <p:cNvCxnSpPr>
              <a:cxnSpLocks/>
            </p:cNvCxnSpPr>
            <p:nvPr/>
          </p:nvCxnSpPr>
          <p:spPr>
            <a:xfrm>
              <a:off x="2943776" y="2402954"/>
              <a:ext cx="0" cy="3641031"/>
            </a:xfrm>
            <a:prstGeom prst="line">
              <a:avLst/>
            </a:prstGeom>
            <a:ln w="1905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8DF8AF74-801F-49FB-B398-DA9E09919CE4}"/>
                </a:ext>
              </a:extLst>
            </p:cNvPr>
            <p:cNvCxnSpPr>
              <a:cxnSpLocks/>
            </p:cNvCxnSpPr>
            <p:nvPr/>
          </p:nvCxnSpPr>
          <p:spPr>
            <a:xfrm flipH="1">
              <a:off x="2943776" y="2407786"/>
              <a:ext cx="6826942" cy="0"/>
            </a:xfrm>
            <a:prstGeom prst="line">
              <a:avLst/>
            </a:prstGeom>
            <a:ln w="1905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96A95C65-62E1-4E48-9B24-9D2B2C5C7650}"/>
                </a:ext>
              </a:extLst>
            </p:cNvPr>
            <p:cNvSpPr txBox="1"/>
            <p:nvPr/>
          </p:nvSpPr>
          <p:spPr>
            <a:xfrm>
              <a:off x="5519517" y="1846789"/>
              <a:ext cx="1675458" cy="322639"/>
            </a:xfrm>
            <a:prstGeom prst="rect">
              <a:avLst/>
            </a:prstGeom>
            <a:noFill/>
          </p:spPr>
          <p:txBody>
            <a:bodyPr wrap="square" rtlCol="0">
              <a:spAutoFit/>
            </a:bodyPr>
            <a:lstStyle/>
            <a:p>
              <a:pPr algn="ctr"/>
              <a:r>
                <a:rPr kumimoji="1" lang="ja-JP" altLang="en-US" sz="900" b="1" dirty="0"/>
                <a:t>デザインの新規性</a:t>
              </a:r>
            </a:p>
          </p:txBody>
        </p:sp>
        <p:sp>
          <p:nvSpPr>
            <p:cNvPr id="24" name="テキスト ボックス 23">
              <a:extLst>
                <a:ext uri="{FF2B5EF4-FFF2-40B4-BE49-F238E27FC236}">
                  <a16:creationId xmlns:a16="http://schemas.microsoft.com/office/drawing/2014/main" id="{4B1A0069-D08B-48AD-95CE-89769498D616}"/>
                </a:ext>
              </a:extLst>
            </p:cNvPr>
            <p:cNvSpPr txBox="1"/>
            <p:nvPr/>
          </p:nvSpPr>
          <p:spPr>
            <a:xfrm>
              <a:off x="2273830" y="3368129"/>
              <a:ext cx="451695" cy="1619784"/>
            </a:xfrm>
            <a:prstGeom prst="rect">
              <a:avLst/>
            </a:prstGeom>
            <a:noFill/>
          </p:spPr>
          <p:txBody>
            <a:bodyPr vert="vert270" wrap="square" rtlCol="0">
              <a:spAutoFit/>
            </a:bodyPr>
            <a:lstStyle/>
            <a:p>
              <a:pPr algn="ctr"/>
              <a:r>
                <a:rPr kumimoji="1" lang="ja-JP" altLang="en-US" sz="900" b="1" dirty="0"/>
                <a:t>デザインの有用性</a:t>
              </a:r>
            </a:p>
          </p:txBody>
        </p:sp>
        <p:sp>
          <p:nvSpPr>
            <p:cNvPr id="25" name="テキスト ボックス 24">
              <a:extLst>
                <a:ext uri="{FF2B5EF4-FFF2-40B4-BE49-F238E27FC236}">
                  <a16:creationId xmlns:a16="http://schemas.microsoft.com/office/drawing/2014/main" id="{A8400A51-BEC7-47DA-B438-4020B07D7415}"/>
                </a:ext>
              </a:extLst>
            </p:cNvPr>
            <p:cNvSpPr txBox="1"/>
            <p:nvPr/>
          </p:nvSpPr>
          <p:spPr>
            <a:xfrm>
              <a:off x="8577173" y="1848951"/>
              <a:ext cx="1494691" cy="322639"/>
            </a:xfrm>
            <a:prstGeom prst="rect">
              <a:avLst/>
            </a:prstGeom>
            <a:noFill/>
          </p:spPr>
          <p:txBody>
            <a:bodyPr wrap="square" rtlCol="0">
              <a:spAutoFit/>
            </a:bodyPr>
            <a:lstStyle/>
            <a:p>
              <a:pPr algn="ctr"/>
              <a:r>
                <a:rPr kumimoji="1" lang="ja-JP" altLang="en-US" sz="900" dirty="0"/>
                <a:t>既知配列から遠い</a:t>
              </a:r>
            </a:p>
          </p:txBody>
        </p:sp>
        <p:sp>
          <p:nvSpPr>
            <p:cNvPr id="26" name="テキスト ボックス 25">
              <a:extLst>
                <a:ext uri="{FF2B5EF4-FFF2-40B4-BE49-F238E27FC236}">
                  <a16:creationId xmlns:a16="http://schemas.microsoft.com/office/drawing/2014/main" id="{36B13D6A-BAC1-4F21-8749-F4446564F373}"/>
                </a:ext>
              </a:extLst>
            </p:cNvPr>
            <p:cNvSpPr txBox="1"/>
            <p:nvPr/>
          </p:nvSpPr>
          <p:spPr>
            <a:xfrm>
              <a:off x="2867398" y="1865883"/>
              <a:ext cx="1566683" cy="322639"/>
            </a:xfrm>
            <a:prstGeom prst="rect">
              <a:avLst/>
            </a:prstGeom>
            <a:noFill/>
          </p:spPr>
          <p:txBody>
            <a:bodyPr wrap="square" rtlCol="0">
              <a:spAutoFit/>
            </a:bodyPr>
            <a:lstStyle/>
            <a:p>
              <a:pPr algn="ctr"/>
              <a:r>
                <a:rPr kumimoji="1" lang="ja-JP" altLang="en-US" sz="900" dirty="0"/>
                <a:t>既知配列に近い</a:t>
              </a:r>
            </a:p>
          </p:txBody>
        </p:sp>
        <p:sp>
          <p:nvSpPr>
            <p:cNvPr id="27" name="テキスト ボックス 26">
              <a:extLst>
                <a:ext uri="{FF2B5EF4-FFF2-40B4-BE49-F238E27FC236}">
                  <a16:creationId xmlns:a16="http://schemas.microsoft.com/office/drawing/2014/main" id="{2B72CF45-C53D-48C8-997B-95AACB7ACC6B}"/>
                </a:ext>
              </a:extLst>
            </p:cNvPr>
            <p:cNvSpPr txBox="1"/>
            <p:nvPr/>
          </p:nvSpPr>
          <p:spPr>
            <a:xfrm>
              <a:off x="1726885" y="2490712"/>
              <a:ext cx="1136850" cy="322639"/>
            </a:xfrm>
            <a:prstGeom prst="rect">
              <a:avLst/>
            </a:prstGeom>
            <a:noFill/>
          </p:spPr>
          <p:txBody>
            <a:bodyPr wrap="square" rtlCol="0">
              <a:spAutoFit/>
            </a:bodyPr>
            <a:lstStyle/>
            <a:p>
              <a:pPr algn="ctr"/>
              <a:r>
                <a:rPr kumimoji="1" lang="ja-JP" altLang="en-US" sz="900" dirty="0"/>
                <a:t>機能無し</a:t>
              </a:r>
            </a:p>
          </p:txBody>
        </p:sp>
        <p:sp>
          <p:nvSpPr>
            <p:cNvPr id="28" name="テキスト ボックス 27">
              <a:extLst>
                <a:ext uri="{FF2B5EF4-FFF2-40B4-BE49-F238E27FC236}">
                  <a16:creationId xmlns:a16="http://schemas.microsoft.com/office/drawing/2014/main" id="{4B672806-79A7-4BB5-9795-6AC35391A492}"/>
                </a:ext>
              </a:extLst>
            </p:cNvPr>
            <p:cNvSpPr txBox="1"/>
            <p:nvPr/>
          </p:nvSpPr>
          <p:spPr>
            <a:xfrm>
              <a:off x="1726885" y="5630952"/>
              <a:ext cx="1136850" cy="322639"/>
            </a:xfrm>
            <a:prstGeom prst="rect">
              <a:avLst/>
            </a:prstGeom>
            <a:noFill/>
          </p:spPr>
          <p:txBody>
            <a:bodyPr wrap="square" rtlCol="0">
              <a:spAutoFit/>
            </a:bodyPr>
            <a:lstStyle/>
            <a:p>
              <a:pPr algn="ctr"/>
              <a:r>
                <a:rPr kumimoji="1" lang="ja-JP" altLang="en-US" sz="900" dirty="0"/>
                <a:t>機能有り</a:t>
              </a:r>
            </a:p>
          </p:txBody>
        </p:sp>
        <p:sp>
          <p:nvSpPr>
            <p:cNvPr id="29" name="テキスト ボックス 28">
              <a:extLst>
                <a:ext uri="{FF2B5EF4-FFF2-40B4-BE49-F238E27FC236}">
                  <a16:creationId xmlns:a16="http://schemas.microsoft.com/office/drawing/2014/main" id="{3F28BFEA-B027-485C-9253-3F9C802B9ED9}"/>
                </a:ext>
              </a:extLst>
            </p:cNvPr>
            <p:cNvSpPr txBox="1"/>
            <p:nvPr/>
          </p:nvSpPr>
          <p:spPr>
            <a:xfrm>
              <a:off x="6791908" y="4509825"/>
              <a:ext cx="595035" cy="322639"/>
            </a:xfrm>
            <a:prstGeom prst="rect">
              <a:avLst/>
            </a:prstGeom>
            <a:noFill/>
          </p:spPr>
          <p:txBody>
            <a:bodyPr wrap="square" rtlCol="0">
              <a:spAutoFit/>
            </a:bodyPr>
            <a:lstStyle/>
            <a:p>
              <a:pPr algn="ctr"/>
              <a:r>
                <a:rPr kumimoji="1" lang="ja-JP" altLang="en-US" sz="900" b="1" dirty="0"/>
                <a:t>理想</a:t>
              </a:r>
            </a:p>
          </p:txBody>
        </p:sp>
        <p:sp>
          <p:nvSpPr>
            <p:cNvPr id="30" name="テキスト ボックス 29">
              <a:extLst>
                <a:ext uri="{FF2B5EF4-FFF2-40B4-BE49-F238E27FC236}">
                  <a16:creationId xmlns:a16="http://schemas.microsoft.com/office/drawing/2014/main" id="{BB4F991A-9FBB-4DCD-8EDC-3D5FDCB6BF08}"/>
                </a:ext>
              </a:extLst>
            </p:cNvPr>
            <p:cNvSpPr txBox="1"/>
            <p:nvPr/>
          </p:nvSpPr>
          <p:spPr>
            <a:xfrm>
              <a:off x="3197201" y="2844316"/>
              <a:ext cx="1550985" cy="322639"/>
            </a:xfrm>
            <a:prstGeom prst="rect">
              <a:avLst/>
            </a:prstGeom>
            <a:noFill/>
          </p:spPr>
          <p:txBody>
            <a:bodyPr wrap="square" rtlCol="0">
              <a:spAutoFit/>
            </a:bodyPr>
            <a:lstStyle/>
            <a:p>
              <a:pPr algn="ctr"/>
              <a:r>
                <a:rPr kumimoji="1" lang="ja-JP" altLang="en-US" sz="900" b="1" dirty="0"/>
                <a:t>本テーマの現状</a:t>
              </a:r>
            </a:p>
          </p:txBody>
        </p:sp>
        <p:sp>
          <p:nvSpPr>
            <p:cNvPr id="31" name="テキスト ボックス 30">
              <a:extLst>
                <a:ext uri="{FF2B5EF4-FFF2-40B4-BE49-F238E27FC236}">
                  <a16:creationId xmlns:a16="http://schemas.microsoft.com/office/drawing/2014/main" id="{365A1B1D-6A7D-4D2E-97FC-A733035655E8}"/>
                </a:ext>
              </a:extLst>
            </p:cNvPr>
            <p:cNvSpPr txBox="1"/>
            <p:nvPr/>
          </p:nvSpPr>
          <p:spPr>
            <a:xfrm>
              <a:off x="8787699" y="2107587"/>
              <a:ext cx="1415772" cy="301131"/>
            </a:xfrm>
            <a:prstGeom prst="rect">
              <a:avLst/>
            </a:prstGeom>
            <a:noFill/>
          </p:spPr>
          <p:txBody>
            <a:bodyPr wrap="square" rtlCol="0">
              <a:spAutoFit/>
            </a:bodyPr>
            <a:lstStyle/>
            <a:p>
              <a:pPr algn="ctr"/>
              <a:r>
                <a:rPr kumimoji="1" lang="ja-JP" altLang="en-US" sz="800" dirty="0"/>
                <a:t>（斬新な設計）</a:t>
              </a:r>
            </a:p>
          </p:txBody>
        </p:sp>
        <p:sp>
          <p:nvSpPr>
            <p:cNvPr id="32" name="テキスト ボックス 31">
              <a:extLst>
                <a:ext uri="{FF2B5EF4-FFF2-40B4-BE49-F238E27FC236}">
                  <a16:creationId xmlns:a16="http://schemas.microsoft.com/office/drawing/2014/main" id="{9EA5B00C-7809-4B03-941C-73341F02D800}"/>
                </a:ext>
              </a:extLst>
            </p:cNvPr>
            <p:cNvSpPr txBox="1"/>
            <p:nvPr/>
          </p:nvSpPr>
          <p:spPr>
            <a:xfrm>
              <a:off x="2807784" y="2105798"/>
              <a:ext cx="1415772" cy="301131"/>
            </a:xfrm>
            <a:prstGeom prst="rect">
              <a:avLst/>
            </a:prstGeom>
            <a:noFill/>
          </p:spPr>
          <p:txBody>
            <a:bodyPr wrap="square" rtlCol="0">
              <a:spAutoFit/>
            </a:bodyPr>
            <a:lstStyle/>
            <a:p>
              <a:pPr algn="ctr"/>
              <a:r>
                <a:rPr kumimoji="1" lang="ja-JP" altLang="en-US" sz="800" dirty="0"/>
                <a:t>（堅実な設計）</a:t>
              </a:r>
            </a:p>
          </p:txBody>
        </p:sp>
        <p:sp>
          <p:nvSpPr>
            <p:cNvPr id="33" name="テキスト ボックス 32">
              <a:extLst>
                <a:ext uri="{FF2B5EF4-FFF2-40B4-BE49-F238E27FC236}">
                  <a16:creationId xmlns:a16="http://schemas.microsoft.com/office/drawing/2014/main" id="{B33E1AA8-C518-44A7-90CC-8D50F8ADDEBA}"/>
                </a:ext>
              </a:extLst>
            </p:cNvPr>
            <p:cNvSpPr txBox="1"/>
            <p:nvPr/>
          </p:nvSpPr>
          <p:spPr>
            <a:xfrm>
              <a:off x="3633862" y="2440246"/>
              <a:ext cx="800219" cy="279622"/>
            </a:xfrm>
            <a:prstGeom prst="rect">
              <a:avLst/>
            </a:prstGeom>
            <a:noFill/>
          </p:spPr>
          <p:txBody>
            <a:bodyPr wrap="square" rtlCol="0">
              <a:spAutoFit/>
            </a:bodyPr>
            <a:lstStyle/>
            <a:p>
              <a:pPr algn="ctr"/>
              <a:r>
                <a:rPr kumimoji="1" lang="ja-JP" altLang="en-US" sz="700" dirty="0"/>
                <a:t>側鎖改変</a:t>
              </a:r>
            </a:p>
          </p:txBody>
        </p:sp>
        <p:sp>
          <p:nvSpPr>
            <p:cNvPr id="34" name="テキスト ボックス 33">
              <a:extLst>
                <a:ext uri="{FF2B5EF4-FFF2-40B4-BE49-F238E27FC236}">
                  <a16:creationId xmlns:a16="http://schemas.microsoft.com/office/drawing/2014/main" id="{5CB75536-AC94-4AD3-8B46-C5F01BDDB408}"/>
                </a:ext>
              </a:extLst>
            </p:cNvPr>
            <p:cNvSpPr txBox="1"/>
            <p:nvPr/>
          </p:nvSpPr>
          <p:spPr>
            <a:xfrm>
              <a:off x="5533943" y="2440246"/>
              <a:ext cx="1646607" cy="279622"/>
            </a:xfrm>
            <a:prstGeom prst="rect">
              <a:avLst/>
            </a:prstGeom>
            <a:noFill/>
          </p:spPr>
          <p:txBody>
            <a:bodyPr wrap="square" rtlCol="0">
              <a:spAutoFit/>
            </a:bodyPr>
            <a:lstStyle/>
            <a:p>
              <a:pPr algn="ctr"/>
              <a:r>
                <a:rPr kumimoji="1" lang="ja-JP" altLang="en-US" sz="700" dirty="0"/>
                <a:t>配列長固定・足場生成</a:t>
              </a:r>
            </a:p>
          </p:txBody>
        </p:sp>
        <p:sp>
          <p:nvSpPr>
            <p:cNvPr id="35" name="テキスト ボックス 34">
              <a:extLst>
                <a:ext uri="{FF2B5EF4-FFF2-40B4-BE49-F238E27FC236}">
                  <a16:creationId xmlns:a16="http://schemas.microsoft.com/office/drawing/2014/main" id="{EAC21F67-368B-442A-B032-B74FD0A95E83}"/>
                </a:ext>
              </a:extLst>
            </p:cNvPr>
            <p:cNvSpPr txBox="1"/>
            <p:nvPr/>
          </p:nvSpPr>
          <p:spPr>
            <a:xfrm>
              <a:off x="7869658" y="2440246"/>
              <a:ext cx="1646607" cy="279622"/>
            </a:xfrm>
            <a:prstGeom prst="rect">
              <a:avLst/>
            </a:prstGeom>
            <a:noFill/>
          </p:spPr>
          <p:txBody>
            <a:bodyPr wrap="square" rtlCol="0">
              <a:spAutoFit/>
            </a:bodyPr>
            <a:lstStyle/>
            <a:p>
              <a:pPr algn="ctr"/>
              <a:r>
                <a:rPr kumimoji="1" lang="ja-JP" altLang="en-US" sz="700" dirty="0"/>
                <a:t>配列長可変・足場生成</a:t>
              </a:r>
            </a:p>
          </p:txBody>
        </p:sp>
        <p:sp>
          <p:nvSpPr>
            <p:cNvPr id="36" name="テキスト ボックス 35">
              <a:extLst>
                <a:ext uri="{FF2B5EF4-FFF2-40B4-BE49-F238E27FC236}">
                  <a16:creationId xmlns:a16="http://schemas.microsoft.com/office/drawing/2014/main" id="{2D034F0B-68C4-48C0-A1E6-2E902E07F730}"/>
                </a:ext>
              </a:extLst>
            </p:cNvPr>
            <p:cNvSpPr txBox="1"/>
            <p:nvPr/>
          </p:nvSpPr>
          <p:spPr>
            <a:xfrm>
              <a:off x="2990325" y="5461675"/>
              <a:ext cx="1148649" cy="322639"/>
            </a:xfrm>
            <a:prstGeom prst="rect">
              <a:avLst/>
            </a:prstGeom>
            <a:noFill/>
          </p:spPr>
          <p:txBody>
            <a:bodyPr wrap="square" rtlCol="0">
              <a:spAutoFit/>
            </a:bodyPr>
            <a:lstStyle/>
            <a:p>
              <a:pPr algn="ctr"/>
              <a:r>
                <a:rPr kumimoji="1" lang="en-US" altLang="ja-JP" sz="900" b="1" dirty="0"/>
                <a:t>Wild-Type</a:t>
              </a:r>
              <a:endParaRPr kumimoji="1" lang="ja-JP" altLang="en-US" sz="900" b="1" dirty="0"/>
            </a:p>
          </p:txBody>
        </p:sp>
        <p:sp>
          <p:nvSpPr>
            <p:cNvPr id="17" name="吹き出し: 四角形 16">
              <a:extLst>
                <a:ext uri="{FF2B5EF4-FFF2-40B4-BE49-F238E27FC236}">
                  <a16:creationId xmlns:a16="http://schemas.microsoft.com/office/drawing/2014/main" id="{973A24B6-0CA2-4171-8556-05D2598777A0}"/>
                </a:ext>
              </a:extLst>
            </p:cNvPr>
            <p:cNvSpPr/>
            <p:nvPr/>
          </p:nvSpPr>
          <p:spPr>
            <a:xfrm>
              <a:off x="4985215" y="5201907"/>
              <a:ext cx="4341092" cy="670473"/>
            </a:xfrm>
            <a:prstGeom prst="wedgeRectCallout">
              <a:avLst>
                <a:gd name="adj1" fmla="val 2411"/>
                <a:gd name="adj2" fmla="val -94782"/>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rPr>
                <a:t>目標の機能性を確実に実現しながら、</a:t>
              </a:r>
              <a:endParaRPr kumimoji="1" lang="en-US" altLang="ja-JP" sz="1000" dirty="0">
                <a:solidFill>
                  <a:schemeClr val="tx1"/>
                </a:solidFill>
              </a:endParaRPr>
            </a:p>
            <a:p>
              <a:pPr algn="ctr"/>
              <a:r>
                <a:rPr kumimoji="1" lang="ja-JP" altLang="en-US" sz="1000" dirty="0">
                  <a:solidFill>
                    <a:schemeClr val="tx1"/>
                  </a:solidFill>
                </a:rPr>
                <a:t>既知のタンパク質とは異なる新規性・有用性を追い求める</a:t>
              </a:r>
            </a:p>
          </p:txBody>
        </p:sp>
        <p:sp>
          <p:nvSpPr>
            <p:cNvPr id="16" name="吹き出し: 四角形 15">
              <a:extLst>
                <a:ext uri="{FF2B5EF4-FFF2-40B4-BE49-F238E27FC236}">
                  <a16:creationId xmlns:a16="http://schemas.microsoft.com/office/drawing/2014/main" id="{FE5CBF5E-E1C8-40A8-BEE2-6EC684304E9F}"/>
                </a:ext>
              </a:extLst>
            </p:cNvPr>
            <p:cNvSpPr/>
            <p:nvPr/>
          </p:nvSpPr>
          <p:spPr>
            <a:xfrm>
              <a:off x="5180677" y="3041074"/>
              <a:ext cx="3686400" cy="670473"/>
            </a:xfrm>
            <a:prstGeom prst="wedgeRectCallout">
              <a:avLst>
                <a:gd name="adj1" fmla="val -69535"/>
                <a:gd name="adj2" fmla="val 39756"/>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solidFill>
                    <a:schemeClr val="tx1"/>
                  </a:solidFill>
                </a:rPr>
                <a:t>WT</a:t>
              </a:r>
              <a:r>
                <a:rPr kumimoji="1" lang="ja-JP" altLang="en-US" sz="1000" dirty="0">
                  <a:solidFill>
                    <a:schemeClr val="tx1"/>
                  </a:solidFill>
                </a:rPr>
                <a:t>から側鎖を一部改変する範囲で探索。</a:t>
              </a:r>
              <a:endParaRPr kumimoji="1" lang="en-US" altLang="ja-JP" sz="1000" dirty="0">
                <a:solidFill>
                  <a:schemeClr val="tx1"/>
                </a:solidFill>
              </a:endParaRPr>
            </a:p>
            <a:p>
              <a:pPr algn="ctr"/>
              <a:r>
                <a:rPr kumimoji="1" lang="ja-JP" altLang="en-US" sz="1000" dirty="0">
                  <a:solidFill>
                    <a:schemeClr val="tx1"/>
                  </a:solidFill>
                </a:rPr>
                <a:t>機能性の机上評価が難しく、有用性の高い</a:t>
              </a:r>
              <a:endParaRPr kumimoji="1" lang="en-US" altLang="ja-JP" sz="1000" dirty="0">
                <a:solidFill>
                  <a:schemeClr val="tx1"/>
                </a:solidFill>
              </a:endParaRPr>
            </a:p>
            <a:p>
              <a:pPr algn="ctr"/>
              <a:r>
                <a:rPr kumimoji="1" lang="ja-JP" altLang="en-US" sz="1000" dirty="0">
                  <a:solidFill>
                    <a:schemeClr val="tx1"/>
                  </a:solidFill>
                </a:rPr>
                <a:t>候補の設計効率が低い</a:t>
              </a:r>
            </a:p>
          </p:txBody>
        </p:sp>
      </p:grpSp>
      <p:sp>
        <p:nvSpPr>
          <p:cNvPr id="41" name="テキスト ボックス 40">
            <a:extLst>
              <a:ext uri="{FF2B5EF4-FFF2-40B4-BE49-F238E27FC236}">
                <a16:creationId xmlns:a16="http://schemas.microsoft.com/office/drawing/2014/main" id="{E77B7823-A47C-44B8-9B72-1930CA7A589D}"/>
              </a:ext>
            </a:extLst>
          </p:cNvPr>
          <p:cNvSpPr txBox="1"/>
          <p:nvPr/>
        </p:nvSpPr>
        <p:spPr>
          <a:xfrm>
            <a:off x="1646705" y="3639734"/>
            <a:ext cx="4009983" cy="338554"/>
          </a:xfrm>
          <a:prstGeom prst="rect">
            <a:avLst/>
          </a:prstGeom>
          <a:noFill/>
        </p:spPr>
        <p:txBody>
          <a:bodyPr wrap="square">
            <a:spAutoFit/>
          </a:bodyPr>
          <a:lstStyle/>
          <a:p>
            <a:r>
              <a:rPr lang="ja-JP" altLang="en-US" sz="1600" dirty="0"/>
              <a:t>タンパク質候補を生成（</a:t>
            </a:r>
            <a:r>
              <a:rPr lang="en-US" altLang="ja-JP" sz="1600" dirty="0"/>
              <a:t>A</a:t>
            </a:r>
            <a:r>
              <a:rPr lang="ja-JP" altLang="en-US" sz="1600" dirty="0"/>
              <a:t>）により実現</a:t>
            </a:r>
          </a:p>
        </p:txBody>
      </p:sp>
      <p:sp>
        <p:nvSpPr>
          <p:cNvPr id="43" name="テキスト ボックス 42">
            <a:extLst>
              <a:ext uri="{FF2B5EF4-FFF2-40B4-BE49-F238E27FC236}">
                <a16:creationId xmlns:a16="http://schemas.microsoft.com/office/drawing/2014/main" id="{47E4E799-A189-4DE9-BAC3-A36C99476580}"/>
              </a:ext>
            </a:extLst>
          </p:cNvPr>
          <p:cNvSpPr txBox="1"/>
          <p:nvPr/>
        </p:nvSpPr>
        <p:spPr>
          <a:xfrm>
            <a:off x="1709547" y="5773078"/>
            <a:ext cx="3874560" cy="338554"/>
          </a:xfrm>
          <a:prstGeom prst="rect">
            <a:avLst/>
          </a:prstGeom>
          <a:noFill/>
        </p:spPr>
        <p:txBody>
          <a:bodyPr wrap="square">
            <a:spAutoFit/>
          </a:bodyPr>
          <a:lstStyle/>
          <a:p>
            <a:r>
              <a:rPr lang="ja-JP" altLang="en-US" sz="1600" dirty="0"/>
              <a:t>機能性の机上評価（</a:t>
            </a:r>
            <a:r>
              <a:rPr lang="en-US" altLang="ja-JP" sz="1600" dirty="0"/>
              <a:t>B,C</a:t>
            </a:r>
            <a:r>
              <a:rPr lang="ja-JP" altLang="en-US" sz="1600" dirty="0"/>
              <a:t>）により実現</a:t>
            </a:r>
          </a:p>
        </p:txBody>
      </p:sp>
      <p:sp>
        <p:nvSpPr>
          <p:cNvPr id="44" name="矢印: 右 43">
            <a:extLst>
              <a:ext uri="{FF2B5EF4-FFF2-40B4-BE49-F238E27FC236}">
                <a16:creationId xmlns:a16="http://schemas.microsoft.com/office/drawing/2014/main" id="{5D910118-5B12-4F0C-A131-A43CC8D8719B}"/>
              </a:ext>
            </a:extLst>
          </p:cNvPr>
          <p:cNvSpPr/>
          <p:nvPr/>
        </p:nvSpPr>
        <p:spPr>
          <a:xfrm>
            <a:off x="1327977" y="3589503"/>
            <a:ext cx="282714" cy="43695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45" name="矢印: 右 44">
            <a:extLst>
              <a:ext uri="{FF2B5EF4-FFF2-40B4-BE49-F238E27FC236}">
                <a16:creationId xmlns:a16="http://schemas.microsoft.com/office/drawing/2014/main" id="{A3BB4DE3-D2AA-4F42-AA1A-CBCBCAB216F3}"/>
              </a:ext>
            </a:extLst>
          </p:cNvPr>
          <p:cNvSpPr/>
          <p:nvPr/>
        </p:nvSpPr>
        <p:spPr>
          <a:xfrm>
            <a:off x="1327977" y="5712221"/>
            <a:ext cx="282714" cy="43695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11" name="テキスト ボックス 10">
            <a:extLst>
              <a:ext uri="{FF2B5EF4-FFF2-40B4-BE49-F238E27FC236}">
                <a16:creationId xmlns:a16="http://schemas.microsoft.com/office/drawing/2014/main" id="{57F222D6-5502-4F56-8A7F-B575F05A2D15}"/>
              </a:ext>
            </a:extLst>
          </p:cNvPr>
          <p:cNvSpPr txBox="1"/>
          <p:nvPr/>
        </p:nvSpPr>
        <p:spPr>
          <a:xfrm>
            <a:off x="6898934" y="5999096"/>
            <a:ext cx="1064715" cy="230832"/>
          </a:xfrm>
          <a:prstGeom prst="rect">
            <a:avLst/>
          </a:prstGeom>
          <a:noFill/>
        </p:spPr>
        <p:txBody>
          <a:bodyPr wrap="none" rtlCol="0">
            <a:spAutoFit/>
          </a:bodyPr>
          <a:lstStyle/>
          <a:p>
            <a:r>
              <a:rPr kumimoji="1" lang="ja-JP" altLang="en-US" sz="900" b="1" dirty="0">
                <a:solidFill>
                  <a:schemeClr val="accent6"/>
                </a:solidFill>
              </a:rPr>
              <a:t>改変率</a:t>
            </a:r>
            <a:r>
              <a:rPr kumimoji="1" lang="en-US" altLang="ja-JP" sz="900" b="1" dirty="0">
                <a:solidFill>
                  <a:schemeClr val="accent6"/>
                </a:solidFill>
              </a:rPr>
              <a:t>10%</a:t>
            </a:r>
            <a:r>
              <a:rPr kumimoji="1" lang="ja-JP" altLang="en-US" sz="900" b="1" dirty="0">
                <a:solidFill>
                  <a:schemeClr val="accent6"/>
                </a:solidFill>
              </a:rPr>
              <a:t>ライン</a:t>
            </a:r>
          </a:p>
        </p:txBody>
      </p:sp>
      <p:sp>
        <p:nvSpPr>
          <p:cNvPr id="37" name="テキスト ボックス 36">
            <a:extLst>
              <a:ext uri="{FF2B5EF4-FFF2-40B4-BE49-F238E27FC236}">
                <a16:creationId xmlns:a16="http://schemas.microsoft.com/office/drawing/2014/main" id="{AD34F8DC-0812-4C8C-A23D-CD880A4C7388}"/>
              </a:ext>
            </a:extLst>
          </p:cNvPr>
          <p:cNvSpPr txBox="1"/>
          <p:nvPr/>
        </p:nvSpPr>
        <p:spPr>
          <a:xfrm>
            <a:off x="8568875" y="6016435"/>
            <a:ext cx="1064715" cy="230832"/>
          </a:xfrm>
          <a:prstGeom prst="rect">
            <a:avLst/>
          </a:prstGeom>
          <a:noFill/>
        </p:spPr>
        <p:txBody>
          <a:bodyPr wrap="none" rtlCol="0">
            <a:spAutoFit/>
          </a:bodyPr>
          <a:lstStyle/>
          <a:p>
            <a:r>
              <a:rPr kumimoji="1" lang="ja-JP" altLang="en-US" sz="900" b="1" dirty="0">
                <a:solidFill>
                  <a:schemeClr val="accent6"/>
                </a:solidFill>
              </a:rPr>
              <a:t>改変率</a:t>
            </a:r>
            <a:r>
              <a:rPr kumimoji="1" lang="en-US" altLang="ja-JP" sz="900" b="1" dirty="0">
                <a:solidFill>
                  <a:schemeClr val="accent6"/>
                </a:solidFill>
              </a:rPr>
              <a:t>70%</a:t>
            </a:r>
            <a:r>
              <a:rPr kumimoji="1" lang="ja-JP" altLang="en-US" sz="900" b="1" dirty="0">
                <a:solidFill>
                  <a:schemeClr val="accent6"/>
                </a:solidFill>
              </a:rPr>
              <a:t>ライン</a:t>
            </a:r>
          </a:p>
        </p:txBody>
      </p:sp>
      <p:sp>
        <p:nvSpPr>
          <p:cNvPr id="18" name="テキスト ボックス 17">
            <a:extLst>
              <a:ext uri="{FF2B5EF4-FFF2-40B4-BE49-F238E27FC236}">
                <a16:creationId xmlns:a16="http://schemas.microsoft.com/office/drawing/2014/main" id="{738DBED6-F09A-4920-ACAA-8CDDFBB7B341}"/>
              </a:ext>
            </a:extLst>
          </p:cNvPr>
          <p:cNvSpPr txBox="1"/>
          <p:nvPr/>
        </p:nvSpPr>
        <p:spPr>
          <a:xfrm>
            <a:off x="6291553" y="2154184"/>
            <a:ext cx="5407249" cy="461665"/>
          </a:xfrm>
          <a:prstGeom prst="rect">
            <a:avLst/>
          </a:prstGeom>
          <a:noFill/>
        </p:spPr>
        <p:txBody>
          <a:bodyPr wrap="none" rtlCol="0">
            <a:spAutoFit/>
          </a:bodyPr>
          <a:lstStyle/>
          <a:p>
            <a:r>
              <a:rPr kumimoji="1" lang="ja-JP" altLang="en-US" sz="1200" dirty="0"/>
              <a:t>現在の技術でも</a:t>
            </a:r>
            <a:r>
              <a:rPr kumimoji="1" lang="en-US" altLang="ja-JP" sz="1200" dirty="0"/>
              <a:t>Wild-type</a:t>
            </a:r>
            <a:r>
              <a:rPr kumimoji="1" lang="ja-JP" altLang="en-US" sz="1200" dirty="0"/>
              <a:t>から</a:t>
            </a:r>
            <a:r>
              <a:rPr kumimoji="1" lang="en-US" altLang="ja-JP" sz="1200" dirty="0"/>
              <a:t>10-30%</a:t>
            </a:r>
            <a:r>
              <a:rPr kumimoji="1" lang="ja-JP" altLang="en-US" sz="1200" dirty="0"/>
              <a:t>の改変（</a:t>
            </a:r>
            <a:r>
              <a:rPr kumimoji="1" lang="en-US" altLang="ja-JP" sz="1200" dirty="0"/>
              <a:t>3-13</a:t>
            </a:r>
            <a:r>
              <a:rPr kumimoji="1" lang="ja-JP" altLang="en-US" sz="1200" dirty="0"/>
              <a:t>残基</a:t>
            </a:r>
            <a:r>
              <a:rPr kumimoji="1" lang="en-US" altLang="ja-JP" sz="1200" dirty="0"/>
              <a:t>/36</a:t>
            </a:r>
            <a:r>
              <a:rPr kumimoji="1" lang="ja-JP" altLang="en-US" sz="1200" dirty="0"/>
              <a:t>残基の改変）は可能。</a:t>
            </a:r>
            <a:endParaRPr kumimoji="1" lang="en-US" altLang="ja-JP" sz="1200" dirty="0"/>
          </a:p>
          <a:p>
            <a:r>
              <a:rPr kumimoji="1" lang="ja-JP" altLang="en-US" sz="1200" dirty="0"/>
              <a:t>ただし、「機能性の机上評価」が難しく、理想とのギャップを埋めるのは困難。</a:t>
            </a:r>
          </a:p>
        </p:txBody>
      </p:sp>
      <p:sp>
        <p:nvSpPr>
          <p:cNvPr id="38" name="矢印: 右 37">
            <a:extLst>
              <a:ext uri="{FF2B5EF4-FFF2-40B4-BE49-F238E27FC236}">
                <a16:creationId xmlns:a16="http://schemas.microsoft.com/office/drawing/2014/main" id="{9641E14D-D11D-4BB1-8527-1E9A6636AE75}"/>
              </a:ext>
            </a:extLst>
          </p:cNvPr>
          <p:cNvSpPr/>
          <p:nvPr/>
        </p:nvSpPr>
        <p:spPr>
          <a:xfrm rot="1587973">
            <a:off x="7680859" y="4547604"/>
            <a:ext cx="585784" cy="55418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517221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86DB30-70CD-4907-B2EF-11523AC08497}"/>
              </a:ext>
            </a:extLst>
          </p:cNvPr>
          <p:cNvSpPr>
            <a:spLocks noGrp="1"/>
          </p:cNvSpPr>
          <p:nvPr>
            <p:ph type="title"/>
          </p:nvPr>
        </p:nvSpPr>
        <p:spPr/>
        <p:txBody>
          <a:bodyPr>
            <a:normAutofit fontScale="90000"/>
          </a:bodyPr>
          <a:lstStyle/>
          <a:p>
            <a:r>
              <a:rPr lang="ja-JP" altLang="en-US" sz="1600" dirty="0"/>
              <a:t>各要素技術の成果・課題：タンパク質設計の技術動向 </a:t>
            </a:r>
            <a:br>
              <a:rPr lang="en-US" altLang="ja-JP" dirty="0"/>
            </a:br>
            <a:r>
              <a:rPr lang="ja-JP" altLang="en-US" sz="2700" dirty="0"/>
              <a:t>立体構造予測技術（</a:t>
            </a:r>
            <a:r>
              <a:rPr lang="en-US" altLang="ja-JP" sz="2700" dirty="0"/>
              <a:t>AlphaFold2 </a:t>
            </a:r>
            <a:r>
              <a:rPr lang="en-US" altLang="ja-JP" sz="1800" dirty="0"/>
              <a:t>Google DeepMind 2021</a:t>
            </a:r>
            <a:r>
              <a:rPr lang="ja-JP" altLang="en-US" sz="2700" dirty="0"/>
              <a:t>）</a:t>
            </a:r>
            <a:endParaRPr kumimoji="1" lang="ja-JP" altLang="en-US" dirty="0"/>
          </a:p>
        </p:txBody>
      </p:sp>
      <p:sp>
        <p:nvSpPr>
          <p:cNvPr id="3" name="スライド番号プレースホルダー 2">
            <a:extLst>
              <a:ext uri="{FF2B5EF4-FFF2-40B4-BE49-F238E27FC236}">
                <a16:creationId xmlns:a16="http://schemas.microsoft.com/office/drawing/2014/main" id="{96C63712-04E5-474C-B218-463EDE37219C}"/>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4" name="テキスト プレースホルダー 3">
            <a:extLst>
              <a:ext uri="{FF2B5EF4-FFF2-40B4-BE49-F238E27FC236}">
                <a16:creationId xmlns:a16="http://schemas.microsoft.com/office/drawing/2014/main" id="{DC465F77-F2CE-43F0-A045-D9DB6FD71140}"/>
              </a:ext>
            </a:extLst>
          </p:cNvPr>
          <p:cNvSpPr>
            <a:spLocks noGrp="1"/>
          </p:cNvSpPr>
          <p:nvPr>
            <p:ph type="body" sz="quarter" idx="11"/>
          </p:nvPr>
        </p:nvSpPr>
        <p:spPr>
          <a:xfrm>
            <a:off x="517055" y="953608"/>
            <a:ext cx="11341887" cy="424732"/>
          </a:xfrm>
        </p:spPr>
        <p:txBody>
          <a:bodyPr/>
          <a:lstStyle/>
          <a:p>
            <a:r>
              <a:rPr lang="ja-JP" altLang="en-US" sz="2400" dirty="0"/>
              <a:t>配列から構造を正確に予測できる</a:t>
            </a:r>
            <a:r>
              <a:rPr lang="en-US" altLang="ja-JP" sz="2400" dirty="0"/>
              <a:t>AI</a:t>
            </a:r>
            <a:r>
              <a:rPr lang="ja-JP" altLang="en-US" sz="2400" dirty="0"/>
              <a:t>技術が登場。</a:t>
            </a:r>
          </a:p>
        </p:txBody>
      </p:sp>
      <p:sp>
        <p:nvSpPr>
          <p:cNvPr id="29" name="フリーフォーム: 図形 28">
            <a:extLst>
              <a:ext uri="{FF2B5EF4-FFF2-40B4-BE49-F238E27FC236}">
                <a16:creationId xmlns:a16="http://schemas.microsoft.com/office/drawing/2014/main" id="{8A46E7B4-3E29-440D-8463-11BEF3D04899}"/>
              </a:ext>
            </a:extLst>
          </p:cNvPr>
          <p:cNvSpPr/>
          <p:nvPr/>
        </p:nvSpPr>
        <p:spPr>
          <a:xfrm>
            <a:off x="3749372" y="2750297"/>
            <a:ext cx="975494" cy="822251"/>
          </a:xfrm>
          <a:custGeom>
            <a:avLst/>
            <a:gdLst>
              <a:gd name="connsiteX0" fmla="*/ 0 w 1016026"/>
              <a:gd name="connsiteY0" fmla="*/ 989096 h 1455456"/>
              <a:gd name="connsiteX1" fmla="*/ 335280 w 1016026"/>
              <a:gd name="connsiteY1" fmla="*/ 592856 h 1455456"/>
              <a:gd name="connsiteX2" fmla="*/ 172720 w 1016026"/>
              <a:gd name="connsiteY2" fmla="*/ 145816 h 1455456"/>
              <a:gd name="connsiteX3" fmla="*/ 680720 w 1016026"/>
              <a:gd name="connsiteY3" fmla="*/ 13736 h 1455456"/>
              <a:gd name="connsiteX4" fmla="*/ 579120 w 1016026"/>
              <a:gd name="connsiteY4" fmla="*/ 430296 h 1455456"/>
              <a:gd name="connsiteX5" fmla="*/ 1016000 w 1016026"/>
              <a:gd name="connsiteY5" fmla="*/ 653816 h 1455456"/>
              <a:gd name="connsiteX6" fmla="*/ 599440 w 1016026"/>
              <a:gd name="connsiteY6" fmla="*/ 1446296 h 1455456"/>
              <a:gd name="connsiteX7" fmla="*/ 416560 w 1016026"/>
              <a:gd name="connsiteY7" fmla="*/ 1080536 h 1455456"/>
              <a:gd name="connsiteX8" fmla="*/ 558800 w 1016026"/>
              <a:gd name="connsiteY8" fmla="*/ 1009416 h 1455456"/>
              <a:gd name="connsiteX9" fmla="*/ 558800 w 1016026"/>
              <a:gd name="connsiteY9" fmla="*/ 1182136 h 1455456"/>
              <a:gd name="connsiteX10" fmla="*/ 660400 w 1016026"/>
              <a:gd name="connsiteY10" fmla="*/ 1111016 h 1455456"/>
              <a:gd name="connsiteX0" fmla="*/ 0 w 1016228"/>
              <a:gd name="connsiteY0" fmla="*/ 1002166 h 1468526"/>
              <a:gd name="connsiteX1" fmla="*/ 335280 w 1016228"/>
              <a:gd name="connsiteY1" fmla="*/ 605926 h 1468526"/>
              <a:gd name="connsiteX2" fmla="*/ 172720 w 1016228"/>
              <a:gd name="connsiteY2" fmla="*/ 158886 h 1468526"/>
              <a:gd name="connsiteX3" fmla="*/ 680720 w 1016228"/>
              <a:gd name="connsiteY3" fmla="*/ 26806 h 1468526"/>
              <a:gd name="connsiteX4" fmla="*/ 658497 w 1016228"/>
              <a:gd name="connsiteY4" fmla="*/ 639200 h 1468526"/>
              <a:gd name="connsiteX5" fmla="*/ 1016000 w 1016228"/>
              <a:gd name="connsiteY5" fmla="*/ 666886 h 1468526"/>
              <a:gd name="connsiteX6" fmla="*/ 599440 w 1016228"/>
              <a:gd name="connsiteY6" fmla="*/ 1459366 h 1468526"/>
              <a:gd name="connsiteX7" fmla="*/ 416560 w 1016228"/>
              <a:gd name="connsiteY7" fmla="*/ 1093606 h 1468526"/>
              <a:gd name="connsiteX8" fmla="*/ 558800 w 1016228"/>
              <a:gd name="connsiteY8" fmla="*/ 1022486 h 1468526"/>
              <a:gd name="connsiteX9" fmla="*/ 558800 w 1016228"/>
              <a:gd name="connsiteY9" fmla="*/ 1195206 h 1468526"/>
              <a:gd name="connsiteX10" fmla="*/ 660400 w 1016228"/>
              <a:gd name="connsiteY10" fmla="*/ 1124086 h 1468526"/>
              <a:gd name="connsiteX0" fmla="*/ 0 w 1016228"/>
              <a:gd name="connsiteY0" fmla="*/ 1032827 h 1499187"/>
              <a:gd name="connsiteX1" fmla="*/ 335280 w 1016228"/>
              <a:gd name="connsiteY1" fmla="*/ 636587 h 1499187"/>
              <a:gd name="connsiteX2" fmla="*/ 190359 w 1016228"/>
              <a:gd name="connsiteY2" fmla="*/ 91631 h 1499187"/>
              <a:gd name="connsiteX3" fmla="*/ 680720 w 1016228"/>
              <a:gd name="connsiteY3" fmla="*/ 57467 h 1499187"/>
              <a:gd name="connsiteX4" fmla="*/ 658497 w 1016228"/>
              <a:gd name="connsiteY4" fmla="*/ 669861 h 1499187"/>
              <a:gd name="connsiteX5" fmla="*/ 1016000 w 1016228"/>
              <a:gd name="connsiteY5" fmla="*/ 697547 h 1499187"/>
              <a:gd name="connsiteX6" fmla="*/ 599440 w 1016228"/>
              <a:gd name="connsiteY6" fmla="*/ 1490027 h 1499187"/>
              <a:gd name="connsiteX7" fmla="*/ 416560 w 1016228"/>
              <a:gd name="connsiteY7" fmla="*/ 1124267 h 1499187"/>
              <a:gd name="connsiteX8" fmla="*/ 558800 w 1016228"/>
              <a:gd name="connsiteY8" fmla="*/ 1053147 h 1499187"/>
              <a:gd name="connsiteX9" fmla="*/ 558800 w 1016228"/>
              <a:gd name="connsiteY9" fmla="*/ 1225867 h 1499187"/>
              <a:gd name="connsiteX10" fmla="*/ 660400 w 1016228"/>
              <a:gd name="connsiteY10" fmla="*/ 1154747 h 1499187"/>
              <a:gd name="connsiteX0" fmla="*/ 0 w 1016228"/>
              <a:gd name="connsiteY0" fmla="*/ 1032827 h 1499609"/>
              <a:gd name="connsiteX1" fmla="*/ 335280 w 1016228"/>
              <a:gd name="connsiteY1" fmla="*/ 636587 h 1499609"/>
              <a:gd name="connsiteX2" fmla="*/ 190359 w 1016228"/>
              <a:gd name="connsiteY2" fmla="*/ 91631 h 1499609"/>
              <a:gd name="connsiteX3" fmla="*/ 680720 w 1016228"/>
              <a:gd name="connsiteY3" fmla="*/ 57467 h 1499609"/>
              <a:gd name="connsiteX4" fmla="*/ 658497 w 1016228"/>
              <a:gd name="connsiteY4" fmla="*/ 669861 h 1499609"/>
              <a:gd name="connsiteX5" fmla="*/ 1016000 w 1016228"/>
              <a:gd name="connsiteY5" fmla="*/ 697547 h 1499609"/>
              <a:gd name="connsiteX6" fmla="*/ 599440 w 1016228"/>
              <a:gd name="connsiteY6" fmla="*/ 1490027 h 1499609"/>
              <a:gd name="connsiteX7" fmla="*/ 416560 w 1016228"/>
              <a:gd name="connsiteY7" fmla="*/ 1124267 h 1499609"/>
              <a:gd name="connsiteX8" fmla="*/ 505882 w 1016228"/>
              <a:gd name="connsiteY8" fmla="*/ 938910 h 1499609"/>
              <a:gd name="connsiteX9" fmla="*/ 558800 w 1016228"/>
              <a:gd name="connsiteY9" fmla="*/ 1225867 h 1499609"/>
              <a:gd name="connsiteX10" fmla="*/ 660400 w 1016228"/>
              <a:gd name="connsiteY10" fmla="*/ 1154747 h 1499609"/>
              <a:gd name="connsiteX0" fmla="*/ 0 w 1016228"/>
              <a:gd name="connsiteY0" fmla="*/ 1032827 h 1505927"/>
              <a:gd name="connsiteX1" fmla="*/ 335280 w 1016228"/>
              <a:gd name="connsiteY1" fmla="*/ 636587 h 1505927"/>
              <a:gd name="connsiteX2" fmla="*/ 190359 w 1016228"/>
              <a:gd name="connsiteY2" fmla="*/ 91631 h 1505927"/>
              <a:gd name="connsiteX3" fmla="*/ 680720 w 1016228"/>
              <a:gd name="connsiteY3" fmla="*/ 57467 h 1505927"/>
              <a:gd name="connsiteX4" fmla="*/ 658497 w 1016228"/>
              <a:gd name="connsiteY4" fmla="*/ 669861 h 1505927"/>
              <a:gd name="connsiteX5" fmla="*/ 1016000 w 1016228"/>
              <a:gd name="connsiteY5" fmla="*/ 697547 h 1505927"/>
              <a:gd name="connsiteX6" fmla="*/ 599440 w 1016228"/>
              <a:gd name="connsiteY6" fmla="*/ 1490027 h 1505927"/>
              <a:gd name="connsiteX7" fmla="*/ 354823 w 1016228"/>
              <a:gd name="connsiteY7" fmla="*/ 1205863 h 1505927"/>
              <a:gd name="connsiteX8" fmla="*/ 505882 w 1016228"/>
              <a:gd name="connsiteY8" fmla="*/ 938910 h 1505927"/>
              <a:gd name="connsiteX9" fmla="*/ 558800 w 1016228"/>
              <a:gd name="connsiteY9" fmla="*/ 1225867 h 1505927"/>
              <a:gd name="connsiteX10" fmla="*/ 660400 w 1016228"/>
              <a:gd name="connsiteY10" fmla="*/ 1154747 h 1505927"/>
              <a:gd name="connsiteX0" fmla="*/ 0 w 1016165"/>
              <a:gd name="connsiteY0" fmla="*/ 1032827 h 1584881"/>
              <a:gd name="connsiteX1" fmla="*/ 335280 w 1016165"/>
              <a:gd name="connsiteY1" fmla="*/ 636587 h 1584881"/>
              <a:gd name="connsiteX2" fmla="*/ 190359 w 1016165"/>
              <a:gd name="connsiteY2" fmla="*/ 91631 h 1584881"/>
              <a:gd name="connsiteX3" fmla="*/ 680720 w 1016165"/>
              <a:gd name="connsiteY3" fmla="*/ 57467 h 1584881"/>
              <a:gd name="connsiteX4" fmla="*/ 658497 w 1016165"/>
              <a:gd name="connsiteY4" fmla="*/ 669861 h 1584881"/>
              <a:gd name="connsiteX5" fmla="*/ 1016000 w 1016165"/>
              <a:gd name="connsiteY5" fmla="*/ 697547 h 1584881"/>
              <a:gd name="connsiteX6" fmla="*/ 608259 w 1016165"/>
              <a:gd name="connsiteY6" fmla="*/ 1571626 h 1584881"/>
              <a:gd name="connsiteX7" fmla="*/ 354823 w 1016165"/>
              <a:gd name="connsiteY7" fmla="*/ 1205863 h 1584881"/>
              <a:gd name="connsiteX8" fmla="*/ 505882 w 1016165"/>
              <a:gd name="connsiteY8" fmla="*/ 938910 h 1584881"/>
              <a:gd name="connsiteX9" fmla="*/ 558800 w 1016165"/>
              <a:gd name="connsiteY9" fmla="*/ 1225867 h 1584881"/>
              <a:gd name="connsiteX10" fmla="*/ 660400 w 1016165"/>
              <a:gd name="connsiteY10" fmla="*/ 1154747 h 1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165" h="1584881">
                <a:moveTo>
                  <a:pt x="0" y="1032827"/>
                </a:moveTo>
                <a:cubicBezTo>
                  <a:pt x="153246" y="904980"/>
                  <a:pt x="303554" y="793453"/>
                  <a:pt x="335280" y="636587"/>
                </a:cubicBezTo>
                <a:cubicBezTo>
                  <a:pt x="367006" y="479721"/>
                  <a:pt x="132786" y="188151"/>
                  <a:pt x="190359" y="91631"/>
                </a:cubicBezTo>
                <a:cubicBezTo>
                  <a:pt x="247932" y="-4889"/>
                  <a:pt x="602697" y="-38905"/>
                  <a:pt x="680720" y="57467"/>
                </a:cubicBezTo>
                <a:cubicBezTo>
                  <a:pt x="758743" y="153839"/>
                  <a:pt x="602617" y="563181"/>
                  <a:pt x="658497" y="669861"/>
                </a:cubicBezTo>
                <a:cubicBezTo>
                  <a:pt x="714377" y="776541"/>
                  <a:pt x="1024373" y="547253"/>
                  <a:pt x="1016000" y="697547"/>
                </a:cubicBezTo>
                <a:cubicBezTo>
                  <a:pt x="1007627" y="847841"/>
                  <a:pt x="718455" y="1486907"/>
                  <a:pt x="608259" y="1571626"/>
                </a:cubicBezTo>
                <a:cubicBezTo>
                  <a:pt x="498063" y="1656345"/>
                  <a:pt x="371886" y="1311316"/>
                  <a:pt x="354823" y="1205863"/>
                </a:cubicBezTo>
                <a:cubicBezTo>
                  <a:pt x="337760" y="1100410"/>
                  <a:pt x="471886" y="935576"/>
                  <a:pt x="505882" y="938910"/>
                </a:cubicBezTo>
                <a:cubicBezTo>
                  <a:pt x="539878" y="942244"/>
                  <a:pt x="533047" y="1189894"/>
                  <a:pt x="558800" y="1225867"/>
                </a:cubicBezTo>
                <a:cubicBezTo>
                  <a:pt x="584553" y="1261840"/>
                  <a:pt x="618066" y="1198773"/>
                  <a:pt x="660400" y="1154747"/>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6AD4BF35-7348-4144-9746-263BAC0EAF53}"/>
              </a:ext>
            </a:extLst>
          </p:cNvPr>
          <p:cNvSpPr txBox="1"/>
          <p:nvPr/>
        </p:nvSpPr>
        <p:spPr>
          <a:xfrm>
            <a:off x="1327861" y="2239092"/>
            <a:ext cx="1083951" cy="307777"/>
          </a:xfrm>
          <a:prstGeom prst="rect">
            <a:avLst/>
          </a:prstGeom>
          <a:noFill/>
        </p:spPr>
        <p:txBody>
          <a:bodyPr wrap="none" rtlCol="0">
            <a:spAutoFit/>
          </a:bodyPr>
          <a:lstStyle/>
          <a:p>
            <a:r>
              <a:rPr kumimoji="1" lang="ja-JP" altLang="en-US" sz="1400" dirty="0"/>
              <a:t>アミノ酸配列</a:t>
            </a:r>
          </a:p>
        </p:txBody>
      </p:sp>
      <p:sp>
        <p:nvSpPr>
          <p:cNvPr id="32" name="テキスト ボックス 31">
            <a:extLst>
              <a:ext uri="{FF2B5EF4-FFF2-40B4-BE49-F238E27FC236}">
                <a16:creationId xmlns:a16="http://schemas.microsoft.com/office/drawing/2014/main" id="{5D3FD8E6-97BE-4C2B-B0C2-191FACEBA05B}"/>
              </a:ext>
            </a:extLst>
          </p:cNvPr>
          <p:cNvSpPr txBox="1"/>
          <p:nvPr/>
        </p:nvSpPr>
        <p:spPr>
          <a:xfrm>
            <a:off x="3785713" y="2239092"/>
            <a:ext cx="902811" cy="307777"/>
          </a:xfrm>
          <a:prstGeom prst="rect">
            <a:avLst/>
          </a:prstGeom>
          <a:noFill/>
        </p:spPr>
        <p:txBody>
          <a:bodyPr wrap="none" rtlCol="0">
            <a:spAutoFit/>
          </a:bodyPr>
          <a:lstStyle/>
          <a:p>
            <a:r>
              <a:rPr kumimoji="1" lang="ja-JP" altLang="en-US" sz="1400" dirty="0"/>
              <a:t>立体構造</a:t>
            </a:r>
          </a:p>
        </p:txBody>
      </p:sp>
      <p:sp>
        <p:nvSpPr>
          <p:cNvPr id="33" name="テキスト ボックス 32">
            <a:extLst>
              <a:ext uri="{FF2B5EF4-FFF2-40B4-BE49-F238E27FC236}">
                <a16:creationId xmlns:a16="http://schemas.microsoft.com/office/drawing/2014/main" id="{574EBCCD-5B2B-41C5-8F42-68092E889B2B}"/>
              </a:ext>
            </a:extLst>
          </p:cNvPr>
          <p:cNvSpPr txBox="1"/>
          <p:nvPr/>
        </p:nvSpPr>
        <p:spPr>
          <a:xfrm>
            <a:off x="2676739" y="2420673"/>
            <a:ext cx="771365" cy="307777"/>
          </a:xfrm>
          <a:prstGeom prst="rect">
            <a:avLst/>
          </a:prstGeom>
          <a:noFill/>
        </p:spPr>
        <p:txBody>
          <a:bodyPr wrap="none" rtlCol="0">
            <a:spAutoFit/>
          </a:bodyPr>
          <a:lstStyle/>
          <a:p>
            <a:r>
              <a:rPr lang="en-US" altLang="ja-JP" sz="1400" dirty="0"/>
              <a:t>Folding</a:t>
            </a:r>
            <a:endParaRPr kumimoji="1" lang="ja-JP" altLang="en-US" sz="1400" dirty="0"/>
          </a:p>
        </p:txBody>
      </p:sp>
      <p:sp>
        <p:nvSpPr>
          <p:cNvPr id="34" name="テキスト ボックス 33">
            <a:extLst>
              <a:ext uri="{FF2B5EF4-FFF2-40B4-BE49-F238E27FC236}">
                <a16:creationId xmlns:a16="http://schemas.microsoft.com/office/drawing/2014/main" id="{1593004A-47BA-444A-9E7F-DE856243A425}"/>
              </a:ext>
            </a:extLst>
          </p:cNvPr>
          <p:cNvSpPr txBox="1"/>
          <p:nvPr/>
        </p:nvSpPr>
        <p:spPr>
          <a:xfrm>
            <a:off x="1263740" y="2973826"/>
            <a:ext cx="1212191" cy="307777"/>
          </a:xfrm>
          <a:prstGeom prst="rect">
            <a:avLst/>
          </a:prstGeom>
          <a:noFill/>
        </p:spPr>
        <p:txBody>
          <a:bodyPr wrap="none" rtlCol="0">
            <a:spAutoFit/>
          </a:bodyPr>
          <a:lstStyle/>
          <a:p>
            <a:r>
              <a:rPr lang="en-US" altLang="ja-JP" sz="1400" b="1" dirty="0">
                <a:solidFill>
                  <a:srgbClr val="92D050"/>
                </a:solidFill>
              </a:rPr>
              <a:t>TQSHYGQC</a:t>
            </a:r>
            <a:endParaRPr kumimoji="1" lang="ja-JP" altLang="en-US" sz="1400" b="1" dirty="0">
              <a:solidFill>
                <a:srgbClr val="92D050"/>
              </a:solidFill>
            </a:endParaRPr>
          </a:p>
        </p:txBody>
      </p:sp>
      <p:pic>
        <p:nvPicPr>
          <p:cNvPr id="35" name="図 34">
            <a:extLst>
              <a:ext uri="{FF2B5EF4-FFF2-40B4-BE49-F238E27FC236}">
                <a16:creationId xmlns:a16="http://schemas.microsoft.com/office/drawing/2014/main" id="{CCEBA691-7852-4FA9-A1F3-915C52B729FD}"/>
              </a:ext>
            </a:extLst>
          </p:cNvPr>
          <p:cNvPicPr>
            <a:picLocks noChangeAspect="1"/>
          </p:cNvPicPr>
          <p:nvPr/>
        </p:nvPicPr>
        <p:blipFill rotWithShape="1">
          <a:blip r:embed="rId3"/>
          <a:srcRect t="20303" b="26426"/>
          <a:stretch/>
        </p:blipFill>
        <p:spPr>
          <a:xfrm>
            <a:off x="5970475" y="4283667"/>
            <a:ext cx="1403429" cy="420923"/>
          </a:xfrm>
          <a:prstGeom prst="rect">
            <a:avLst/>
          </a:prstGeom>
        </p:spPr>
      </p:pic>
      <p:pic>
        <p:nvPicPr>
          <p:cNvPr id="36" name="図 35">
            <a:extLst>
              <a:ext uri="{FF2B5EF4-FFF2-40B4-BE49-F238E27FC236}">
                <a16:creationId xmlns:a16="http://schemas.microsoft.com/office/drawing/2014/main" id="{AFFC6114-54C6-48B5-930E-7DA389005E09}"/>
              </a:ext>
            </a:extLst>
          </p:cNvPr>
          <p:cNvPicPr>
            <a:picLocks noChangeAspect="1"/>
          </p:cNvPicPr>
          <p:nvPr/>
        </p:nvPicPr>
        <p:blipFill rotWithShape="1">
          <a:blip r:embed="rId4"/>
          <a:srcRect l="53037" t="12942" r="5530" b="12942"/>
          <a:stretch/>
        </p:blipFill>
        <p:spPr>
          <a:xfrm>
            <a:off x="6007421" y="3095633"/>
            <a:ext cx="1329538" cy="1189174"/>
          </a:xfrm>
          <a:prstGeom prst="rect">
            <a:avLst/>
          </a:prstGeom>
        </p:spPr>
      </p:pic>
      <p:sp>
        <p:nvSpPr>
          <p:cNvPr id="37" name="テキスト ボックス 36">
            <a:extLst>
              <a:ext uri="{FF2B5EF4-FFF2-40B4-BE49-F238E27FC236}">
                <a16:creationId xmlns:a16="http://schemas.microsoft.com/office/drawing/2014/main" id="{DA65605C-16F5-4E9F-9574-E055E0781085}"/>
              </a:ext>
            </a:extLst>
          </p:cNvPr>
          <p:cNvSpPr txBox="1"/>
          <p:nvPr/>
        </p:nvSpPr>
        <p:spPr>
          <a:xfrm>
            <a:off x="5996363" y="2700565"/>
            <a:ext cx="1351652" cy="369332"/>
          </a:xfrm>
          <a:prstGeom prst="rect">
            <a:avLst/>
          </a:prstGeom>
          <a:noFill/>
        </p:spPr>
        <p:txBody>
          <a:bodyPr wrap="none" rtlCol="0">
            <a:spAutoFit/>
          </a:bodyPr>
          <a:lstStyle/>
          <a:p>
            <a:r>
              <a:rPr kumimoji="1" lang="en-US" altLang="ja-JP" dirty="0"/>
              <a:t>AlphaFold2</a:t>
            </a:r>
            <a:endParaRPr kumimoji="1" lang="ja-JP" altLang="en-US" dirty="0"/>
          </a:p>
        </p:txBody>
      </p:sp>
      <p:pic>
        <p:nvPicPr>
          <p:cNvPr id="39" name="Picture 2" descr="https://swissmodel.expasy.org/lddt/work_files/2021-12-16/OVi5nf/input_files/model/model.pdb_preprocessed_locallddt.png">
            <a:extLst>
              <a:ext uri="{FF2B5EF4-FFF2-40B4-BE49-F238E27FC236}">
                <a16:creationId xmlns:a16="http://schemas.microsoft.com/office/drawing/2014/main" id="{7D32EF0F-5020-4AB7-8B1D-89D22750CAD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7210" t="1" r="14948" b="-53"/>
          <a:stretch/>
        </p:blipFill>
        <p:spPr bwMode="auto">
          <a:xfrm>
            <a:off x="8204022" y="4137507"/>
            <a:ext cx="1233208" cy="2005904"/>
          </a:xfrm>
          <a:prstGeom prst="rect">
            <a:avLst/>
          </a:prstGeom>
          <a:noFill/>
          <a:extLst>
            <a:ext uri="{909E8E84-426E-40DD-AFC4-6F175D3DCCD1}">
              <a14:hiddenFill xmlns:a14="http://schemas.microsoft.com/office/drawing/2010/main">
                <a:solidFill>
                  <a:srgbClr val="FFFFFF"/>
                </a:solidFill>
              </a14:hiddenFill>
            </a:ext>
          </a:extLst>
        </p:spPr>
      </p:pic>
      <p:pic>
        <p:nvPicPr>
          <p:cNvPr id="40" name="図 39">
            <a:extLst>
              <a:ext uri="{FF2B5EF4-FFF2-40B4-BE49-F238E27FC236}">
                <a16:creationId xmlns:a16="http://schemas.microsoft.com/office/drawing/2014/main" id="{7AD92276-71CE-46CF-8122-6AE66E6ACA86}"/>
              </a:ext>
            </a:extLst>
          </p:cNvPr>
          <p:cNvPicPr>
            <a:picLocks noChangeAspect="1"/>
          </p:cNvPicPr>
          <p:nvPr/>
        </p:nvPicPr>
        <p:blipFill>
          <a:blip r:embed="rId6"/>
          <a:stretch>
            <a:fillRect/>
          </a:stretch>
        </p:blipFill>
        <p:spPr>
          <a:xfrm>
            <a:off x="9552121" y="4219115"/>
            <a:ext cx="2218769" cy="1905964"/>
          </a:xfrm>
          <a:prstGeom prst="rect">
            <a:avLst/>
          </a:prstGeom>
        </p:spPr>
      </p:pic>
      <p:sp>
        <p:nvSpPr>
          <p:cNvPr id="41" name="二等辺三角形 40">
            <a:extLst>
              <a:ext uri="{FF2B5EF4-FFF2-40B4-BE49-F238E27FC236}">
                <a16:creationId xmlns:a16="http://schemas.microsoft.com/office/drawing/2014/main" id="{3F427356-DDB7-4F60-B560-15C1D5059631}"/>
              </a:ext>
            </a:extLst>
          </p:cNvPr>
          <p:cNvSpPr/>
          <p:nvPr/>
        </p:nvSpPr>
        <p:spPr>
          <a:xfrm rot="16200000" flipV="1">
            <a:off x="2775263" y="2967242"/>
            <a:ext cx="668209" cy="32094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テキスト ボックス 41">
            <a:extLst>
              <a:ext uri="{FF2B5EF4-FFF2-40B4-BE49-F238E27FC236}">
                <a16:creationId xmlns:a16="http://schemas.microsoft.com/office/drawing/2014/main" id="{5E5E70DB-99F5-4862-B888-99574027DDB6}"/>
              </a:ext>
            </a:extLst>
          </p:cNvPr>
          <p:cNvSpPr txBox="1"/>
          <p:nvPr/>
        </p:nvSpPr>
        <p:spPr>
          <a:xfrm>
            <a:off x="1014081" y="1559913"/>
            <a:ext cx="4305987" cy="615553"/>
          </a:xfrm>
          <a:prstGeom prst="rect">
            <a:avLst/>
          </a:prstGeom>
          <a:noFill/>
        </p:spPr>
        <p:txBody>
          <a:bodyPr wrap="none" rtlCol="0">
            <a:spAutoFit/>
          </a:bodyPr>
          <a:lstStyle/>
          <a:p>
            <a:r>
              <a:rPr kumimoji="1" lang="ja-JP" altLang="en-US" b="1" dirty="0"/>
              <a:t>アミノ酸配列から、立体構造は一意に定まる</a:t>
            </a:r>
            <a:endParaRPr kumimoji="1" lang="en-US" altLang="ja-JP" b="1" dirty="0"/>
          </a:p>
          <a:p>
            <a:r>
              <a:rPr kumimoji="1" lang="ja-JP" altLang="en-US" sz="1600" dirty="0"/>
              <a:t>（</a:t>
            </a:r>
            <a:r>
              <a:rPr kumimoji="1" lang="en-US" altLang="ja-JP" sz="1600" dirty="0"/>
              <a:t>Anfinsen</a:t>
            </a:r>
            <a:r>
              <a:rPr kumimoji="1" lang="ja-JP" altLang="en-US" sz="1600" dirty="0"/>
              <a:t>のドグマ）</a:t>
            </a:r>
          </a:p>
        </p:txBody>
      </p:sp>
      <p:sp>
        <p:nvSpPr>
          <p:cNvPr id="43" name="テキスト ボックス 42">
            <a:extLst>
              <a:ext uri="{FF2B5EF4-FFF2-40B4-BE49-F238E27FC236}">
                <a16:creationId xmlns:a16="http://schemas.microsoft.com/office/drawing/2014/main" id="{9218237A-98F7-4D08-A79C-EC69DE335CD5}"/>
              </a:ext>
            </a:extLst>
          </p:cNvPr>
          <p:cNvSpPr txBox="1"/>
          <p:nvPr/>
        </p:nvSpPr>
        <p:spPr>
          <a:xfrm>
            <a:off x="695091" y="3596258"/>
            <a:ext cx="4835779" cy="646331"/>
          </a:xfrm>
          <a:prstGeom prst="rect">
            <a:avLst/>
          </a:prstGeom>
          <a:noFill/>
        </p:spPr>
        <p:txBody>
          <a:bodyPr wrap="square" rtlCol="0">
            <a:spAutoFit/>
          </a:bodyPr>
          <a:lstStyle/>
          <a:p>
            <a:r>
              <a:rPr kumimoji="1" lang="ja-JP" altLang="en-US" b="1" dirty="0"/>
              <a:t>タンパク質構造予測コンペティション</a:t>
            </a:r>
            <a:r>
              <a:rPr kumimoji="1" lang="ja-JP" altLang="en-US" sz="1600" b="1" dirty="0"/>
              <a:t>（</a:t>
            </a:r>
            <a:r>
              <a:rPr kumimoji="1" lang="en-US" altLang="ja-JP" sz="1600" b="1" dirty="0"/>
              <a:t>CASP</a:t>
            </a:r>
            <a:r>
              <a:rPr kumimoji="1" lang="ja-JP" altLang="en-US" sz="1600" b="1" dirty="0"/>
              <a:t>）</a:t>
            </a:r>
            <a:r>
              <a:rPr kumimoji="1" lang="ja-JP" altLang="en-US" b="1" dirty="0"/>
              <a:t>で深層学習がスコアを一気に更新</a:t>
            </a:r>
            <a:endParaRPr kumimoji="1" lang="en-US" altLang="ja-JP" b="1" dirty="0"/>
          </a:p>
        </p:txBody>
      </p:sp>
      <p:pic>
        <p:nvPicPr>
          <p:cNvPr id="45" name="図 44">
            <a:extLst>
              <a:ext uri="{FF2B5EF4-FFF2-40B4-BE49-F238E27FC236}">
                <a16:creationId xmlns:a16="http://schemas.microsoft.com/office/drawing/2014/main" id="{CC214290-BBCA-496E-B6BD-1E1377878AF2}"/>
              </a:ext>
            </a:extLst>
          </p:cNvPr>
          <p:cNvPicPr>
            <a:picLocks noChangeAspect="1"/>
          </p:cNvPicPr>
          <p:nvPr/>
        </p:nvPicPr>
        <p:blipFill>
          <a:blip r:embed="rId7"/>
          <a:stretch>
            <a:fillRect/>
          </a:stretch>
        </p:blipFill>
        <p:spPr>
          <a:xfrm>
            <a:off x="1145098" y="4384009"/>
            <a:ext cx="3834645" cy="1572804"/>
          </a:xfrm>
          <a:prstGeom prst="rect">
            <a:avLst/>
          </a:prstGeom>
        </p:spPr>
      </p:pic>
      <p:sp>
        <p:nvSpPr>
          <p:cNvPr id="48" name="テキスト ボックス 47">
            <a:extLst>
              <a:ext uri="{FF2B5EF4-FFF2-40B4-BE49-F238E27FC236}">
                <a16:creationId xmlns:a16="http://schemas.microsoft.com/office/drawing/2014/main" id="{CBA57D6B-9E27-440C-9F57-1D73763892CA}"/>
              </a:ext>
            </a:extLst>
          </p:cNvPr>
          <p:cNvSpPr txBox="1"/>
          <p:nvPr/>
        </p:nvSpPr>
        <p:spPr>
          <a:xfrm>
            <a:off x="3078410" y="4229082"/>
            <a:ext cx="2016224" cy="307777"/>
          </a:xfrm>
          <a:prstGeom prst="rect">
            <a:avLst/>
          </a:prstGeom>
          <a:noFill/>
        </p:spPr>
        <p:txBody>
          <a:bodyPr wrap="square" rtlCol="0">
            <a:spAutoFit/>
          </a:bodyPr>
          <a:lstStyle/>
          <a:p>
            <a:r>
              <a:rPr kumimoji="1" lang="en-US" altLang="ja-JP" sz="1400" dirty="0"/>
              <a:t>CASP14(2020)</a:t>
            </a:r>
            <a:r>
              <a:rPr kumimoji="1" lang="ja-JP" altLang="en-US" sz="1400" dirty="0"/>
              <a:t>のスコア</a:t>
            </a:r>
          </a:p>
        </p:txBody>
      </p:sp>
      <p:sp>
        <p:nvSpPr>
          <p:cNvPr id="50" name="テキスト ボックス 49">
            <a:extLst>
              <a:ext uri="{FF2B5EF4-FFF2-40B4-BE49-F238E27FC236}">
                <a16:creationId xmlns:a16="http://schemas.microsoft.com/office/drawing/2014/main" id="{29C2CBA1-32D5-4BD0-9FAF-483C371B506A}"/>
              </a:ext>
            </a:extLst>
          </p:cNvPr>
          <p:cNvSpPr txBox="1"/>
          <p:nvPr/>
        </p:nvSpPr>
        <p:spPr>
          <a:xfrm>
            <a:off x="1735666" y="4466481"/>
            <a:ext cx="1760288" cy="307777"/>
          </a:xfrm>
          <a:prstGeom prst="rect">
            <a:avLst/>
          </a:prstGeom>
          <a:noFill/>
        </p:spPr>
        <p:txBody>
          <a:bodyPr wrap="square" rtlCol="0">
            <a:spAutoFit/>
          </a:bodyPr>
          <a:lstStyle/>
          <a:p>
            <a:r>
              <a:rPr kumimoji="1" lang="en-US" altLang="ja-JP" sz="1400" dirty="0"/>
              <a:t>1</a:t>
            </a:r>
            <a:r>
              <a:rPr kumimoji="1" lang="ja-JP" altLang="en-US" sz="1400" dirty="0"/>
              <a:t>位：</a:t>
            </a:r>
            <a:r>
              <a:rPr kumimoji="1" lang="en-US" altLang="ja-JP" sz="1400" dirty="0"/>
              <a:t>AlphaFold2</a:t>
            </a:r>
          </a:p>
        </p:txBody>
      </p:sp>
      <p:cxnSp>
        <p:nvCxnSpPr>
          <p:cNvPr id="51" name="直線矢印コネクタ 50">
            <a:extLst>
              <a:ext uri="{FF2B5EF4-FFF2-40B4-BE49-F238E27FC236}">
                <a16:creationId xmlns:a16="http://schemas.microsoft.com/office/drawing/2014/main" id="{28C63B68-38CD-4C51-A26E-97283BF6B25A}"/>
              </a:ext>
            </a:extLst>
          </p:cNvPr>
          <p:cNvCxnSpPr>
            <a:cxnSpLocks/>
            <a:stCxn id="50" idx="1"/>
          </p:cNvCxnSpPr>
          <p:nvPr/>
        </p:nvCxnSpPr>
        <p:spPr>
          <a:xfrm flipH="1">
            <a:off x="1382816" y="4620370"/>
            <a:ext cx="352850" cy="237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4D9742B7-F2D9-499C-8460-CFAA60971651}"/>
              </a:ext>
            </a:extLst>
          </p:cNvPr>
          <p:cNvSpPr txBox="1"/>
          <p:nvPr/>
        </p:nvSpPr>
        <p:spPr>
          <a:xfrm>
            <a:off x="2791780" y="4693311"/>
            <a:ext cx="2642409" cy="307777"/>
          </a:xfrm>
          <a:prstGeom prst="rect">
            <a:avLst/>
          </a:prstGeom>
          <a:noFill/>
        </p:spPr>
        <p:txBody>
          <a:bodyPr wrap="square" rtlCol="0">
            <a:spAutoFit/>
          </a:bodyPr>
          <a:lstStyle/>
          <a:p>
            <a:r>
              <a:rPr kumimoji="1" lang="ja-JP" altLang="en-US" sz="1400" dirty="0"/>
              <a:t>問題の</a:t>
            </a:r>
            <a:r>
              <a:rPr kumimoji="1" lang="en-US" altLang="ja-JP" sz="1400" dirty="0"/>
              <a:t>90%</a:t>
            </a:r>
            <a:r>
              <a:rPr kumimoji="1" lang="ja-JP" altLang="en-US" sz="1400" dirty="0"/>
              <a:t>を正確に予測できた</a:t>
            </a:r>
          </a:p>
        </p:txBody>
      </p:sp>
      <p:sp>
        <p:nvSpPr>
          <p:cNvPr id="54" name="テキスト ボックス 53">
            <a:extLst>
              <a:ext uri="{FF2B5EF4-FFF2-40B4-BE49-F238E27FC236}">
                <a16:creationId xmlns:a16="http://schemas.microsoft.com/office/drawing/2014/main" id="{C171DB5D-A6B3-41CE-A79A-C7B5117807F5}"/>
              </a:ext>
            </a:extLst>
          </p:cNvPr>
          <p:cNvSpPr txBox="1"/>
          <p:nvPr/>
        </p:nvSpPr>
        <p:spPr>
          <a:xfrm>
            <a:off x="1789521" y="4943084"/>
            <a:ext cx="1760288" cy="307777"/>
          </a:xfrm>
          <a:prstGeom prst="rect">
            <a:avLst/>
          </a:prstGeom>
          <a:noFill/>
        </p:spPr>
        <p:txBody>
          <a:bodyPr wrap="square" rtlCol="0">
            <a:spAutoFit/>
          </a:bodyPr>
          <a:lstStyle/>
          <a:p>
            <a:r>
              <a:rPr lang="en-US" altLang="ja-JP" sz="1400" dirty="0"/>
              <a:t>2</a:t>
            </a:r>
            <a:r>
              <a:rPr lang="ja-JP" altLang="en-US" sz="1400" dirty="0"/>
              <a:t>位：</a:t>
            </a:r>
            <a:r>
              <a:rPr lang="en-US" altLang="ja-JP" sz="1400" dirty="0"/>
              <a:t>Baker</a:t>
            </a:r>
            <a:r>
              <a:rPr lang="ja-JP" altLang="en-US" sz="1400" dirty="0"/>
              <a:t>ラボ</a:t>
            </a:r>
            <a:endParaRPr kumimoji="1" lang="ja-JP" altLang="en-US" sz="1400" dirty="0"/>
          </a:p>
        </p:txBody>
      </p:sp>
      <p:cxnSp>
        <p:nvCxnSpPr>
          <p:cNvPr id="56" name="直線矢印コネクタ 55">
            <a:extLst>
              <a:ext uri="{FF2B5EF4-FFF2-40B4-BE49-F238E27FC236}">
                <a16:creationId xmlns:a16="http://schemas.microsoft.com/office/drawing/2014/main" id="{1A5EF1FD-727F-4527-8842-4C36441FFF9D}"/>
              </a:ext>
            </a:extLst>
          </p:cNvPr>
          <p:cNvCxnSpPr>
            <a:cxnSpLocks/>
            <a:stCxn id="54" idx="1"/>
          </p:cNvCxnSpPr>
          <p:nvPr/>
        </p:nvCxnSpPr>
        <p:spPr>
          <a:xfrm flipH="1">
            <a:off x="1375742" y="5096973"/>
            <a:ext cx="413779" cy="15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吹き出し: 角を丸めた四角形 56">
            <a:extLst>
              <a:ext uri="{FF2B5EF4-FFF2-40B4-BE49-F238E27FC236}">
                <a16:creationId xmlns:a16="http://schemas.microsoft.com/office/drawing/2014/main" id="{02365130-D30E-4BB6-A380-80E6D5CC2285}"/>
              </a:ext>
            </a:extLst>
          </p:cNvPr>
          <p:cNvSpPr/>
          <p:nvPr/>
        </p:nvSpPr>
        <p:spPr>
          <a:xfrm>
            <a:off x="10439978" y="3210153"/>
            <a:ext cx="1567803" cy="415989"/>
          </a:xfrm>
          <a:prstGeom prst="wedgeRoundRectCallout">
            <a:avLst>
              <a:gd name="adj1" fmla="val -30521"/>
              <a:gd name="adj2" fmla="val 89940"/>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t>信頼度スコア</a:t>
            </a:r>
            <a:endParaRPr kumimoji="1" lang="ja-JP" altLang="en-US" sz="1600" dirty="0"/>
          </a:p>
        </p:txBody>
      </p:sp>
      <p:pic>
        <p:nvPicPr>
          <p:cNvPr id="60" name="Picture 2" descr="https://swissmodel.expasy.org/lddt/work_files/2021-12-16/OVi5nf/input_files/model/model.pdb_preprocessed_locallddt.png">
            <a:extLst>
              <a:ext uri="{FF2B5EF4-FFF2-40B4-BE49-F238E27FC236}">
                <a16:creationId xmlns:a16="http://schemas.microsoft.com/office/drawing/2014/main" id="{07D34C30-CE6A-49A0-A81B-16FA810826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3731" b="86195"/>
          <a:stretch/>
        </p:blipFill>
        <p:spPr bwMode="auto">
          <a:xfrm>
            <a:off x="7250920" y="5402022"/>
            <a:ext cx="1054103" cy="430856"/>
          </a:xfrm>
          <a:prstGeom prst="rect">
            <a:avLst/>
          </a:prstGeom>
          <a:noFill/>
          <a:extLst>
            <a:ext uri="{909E8E84-426E-40DD-AFC4-6F175D3DCCD1}">
              <a14:hiddenFill xmlns:a14="http://schemas.microsoft.com/office/drawing/2010/main">
                <a:solidFill>
                  <a:srgbClr val="FFFFFF"/>
                </a:solidFill>
              </a14:hiddenFill>
            </a:ext>
          </a:extLst>
        </p:spPr>
      </p:pic>
      <p:sp>
        <p:nvSpPr>
          <p:cNvPr id="61" name="二等辺三角形 60">
            <a:extLst>
              <a:ext uri="{FF2B5EF4-FFF2-40B4-BE49-F238E27FC236}">
                <a16:creationId xmlns:a16="http://schemas.microsoft.com/office/drawing/2014/main" id="{8110F7EC-1B3B-4593-8527-2994E9F4F0CC}"/>
              </a:ext>
            </a:extLst>
          </p:cNvPr>
          <p:cNvSpPr/>
          <p:nvPr/>
        </p:nvSpPr>
        <p:spPr>
          <a:xfrm rot="16200000" flipV="1">
            <a:off x="7483020" y="3561357"/>
            <a:ext cx="668209" cy="32094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テキスト ボックス 61">
            <a:extLst>
              <a:ext uri="{FF2B5EF4-FFF2-40B4-BE49-F238E27FC236}">
                <a16:creationId xmlns:a16="http://schemas.microsoft.com/office/drawing/2014/main" id="{7E3FD5EC-85A8-468D-B63D-567ECAD20DF4}"/>
              </a:ext>
            </a:extLst>
          </p:cNvPr>
          <p:cNvSpPr txBox="1"/>
          <p:nvPr/>
        </p:nvSpPr>
        <p:spPr>
          <a:xfrm>
            <a:off x="7531506" y="2941744"/>
            <a:ext cx="543739" cy="307777"/>
          </a:xfrm>
          <a:prstGeom prst="rect">
            <a:avLst/>
          </a:prstGeom>
          <a:noFill/>
        </p:spPr>
        <p:txBody>
          <a:bodyPr wrap="none" rtlCol="0">
            <a:spAutoFit/>
          </a:bodyPr>
          <a:lstStyle/>
          <a:p>
            <a:r>
              <a:rPr kumimoji="1" lang="ja-JP" altLang="en-US" sz="1400" dirty="0"/>
              <a:t>出力</a:t>
            </a:r>
          </a:p>
        </p:txBody>
      </p:sp>
      <p:sp>
        <p:nvSpPr>
          <p:cNvPr id="63" name="テキスト ボックス 62">
            <a:extLst>
              <a:ext uri="{FF2B5EF4-FFF2-40B4-BE49-F238E27FC236}">
                <a16:creationId xmlns:a16="http://schemas.microsoft.com/office/drawing/2014/main" id="{1848BB32-F467-43FA-9BDE-5DB5FD0C4C31}"/>
              </a:ext>
            </a:extLst>
          </p:cNvPr>
          <p:cNvSpPr txBox="1"/>
          <p:nvPr/>
        </p:nvSpPr>
        <p:spPr>
          <a:xfrm>
            <a:off x="8619512" y="2035580"/>
            <a:ext cx="2186817" cy="338554"/>
          </a:xfrm>
          <a:prstGeom prst="rect">
            <a:avLst/>
          </a:prstGeom>
          <a:noFill/>
        </p:spPr>
        <p:txBody>
          <a:bodyPr wrap="none" rtlCol="0">
            <a:spAutoFit/>
          </a:bodyPr>
          <a:lstStyle/>
          <a:p>
            <a:r>
              <a:rPr kumimoji="1" lang="en-US" altLang="ja-JP" sz="1600" dirty="0"/>
              <a:t>Fold</a:t>
            </a:r>
            <a:r>
              <a:rPr kumimoji="1" lang="ja-JP" altLang="en-US" sz="1600" dirty="0"/>
              <a:t>の全原子</a:t>
            </a:r>
            <a:r>
              <a:rPr lang="ja-JP" altLang="en-US" sz="1600" dirty="0"/>
              <a:t>位置座標</a:t>
            </a:r>
            <a:endParaRPr kumimoji="1" lang="ja-JP" altLang="en-US" sz="1600" dirty="0"/>
          </a:p>
        </p:txBody>
      </p:sp>
      <p:sp>
        <p:nvSpPr>
          <p:cNvPr id="64" name="フリーフォーム: 図形 63">
            <a:extLst>
              <a:ext uri="{FF2B5EF4-FFF2-40B4-BE49-F238E27FC236}">
                <a16:creationId xmlns:a16="http://schemas.microsoft.com/office/drawing/2014/main" id="{D7AA85E0-5BA2-41C8-A5A6-EC3D4F956562}"/>
              </a:ext>
            </a:extLst>
          </p:cNvPr>
          <p:cNvSpPr/>
          <p:nvPr/>
        </p:nvSpPr>
        <p:spPr>
          <a:xfrm>
            <a:off x="9230530" y="2426819"/>
            <a:ext cx="975494" cy="822251"/>
          </a:xfrm>
          <a:custGeom>
            <a:avLst/>
            <a:gdLst>
              <a:gd name="connsiteX0" fmla="*/ 0 w 1016026"/>
              <a:gd name="connsiteY0" fmla="*/ 989096 h 1455456"/>
              <a:gd name="connsiteX1" fmla="*/ 335280 w 1016026"/>
              <a:gd name="connsiteY1" fmla="*/ 592856 h 1455456"/>
              <a:gd name="connsiteX2" fmla="*/ 172720 w 1016026"/>
              <a:gd name="connsiteY2" fmla="*/ 145816 h 1455456"/>
              <a:gd name="connsiteX3" fmla="*/ 680720 w 1016026"/>
              <a:gd name="connsiteY3" fmla="*/ 13736 h 1455456"/>
              <a:gd name="connsiteX4" fmla="*/ 579120 w 1016026"/>
              <a:gd name="connsiteY4" fmla="*/ 430296 h 1455456"/>
              <a:gd name="connsiteX5" fmla="*/ 1016000 w 1016026"/>
              <a:gd name="connsiteY5" fmla="*/ 653816 h 1455456"/>
              <a:gd name="connsiteX6" fmla="*/ 599440 w 1016026"/>
              <a:gd name="connsiteY6" fmla="*/ 1446296 h 1455456"/>
              <a:gd name="connsiteX7" fmla="*/ 416560 w 1016026"/>
              <a:gd name="connsiteY7" fmla="*/ 1080536 h 1455456"/>
              <a:gd name="connsiteX8" fmla="*/ 558800 w 1016026"/>
              <a:gd name="connsiteY8" fmla="*/ 1009416 h 1455456"/>
              <a:gd name="connsiteX9" fmla="*/ 558800 w 1016026"/>
              <a:gd name="connsiteY9" fmla="*/ 1182136 h 1455456"/>
              <a:gd name="connsiteX10" fmla="*/ 660400 w 1016026"/>
              <a:gd name="connsiteY10" fmla="*/ 1111016 h 1455456"/>
              <a:gd name="connsiteX0" fmla="*/ 0 w 1016228"/>
              <a:gd name="connsiteY0" fmla="*/ 1002166 h 1468526"/>
              <a:gd name="connsiteX1" fmla="*/ 335280 w 1016228"/>
              <a:gd name="connsiteY1" fmla="*/ 605926 h 1468526"/>
              <a:gd name="connsiteX2" fmla="*/ 172720 w 1016228"/>
              <a:gd name="connsiteY2" fmla="*/ 158886 h 1468526"/>
              <a:gd name="connsiteX3" fmla="*/ 680720 w 1016228"/>
              <a:gd name="connsiteY3" fmla="*/ 26806 h 1468526"/>
              <a:gd name="connsiteX4" fmla="*/ 658497 w 1016228"/>
              <a:gd name="connsiteY4" fmla="*/ 639200 h 1468526"/>
              <a:gd name="connsiteX5" fmla="*/ 1016000 w 1016228"/>
              <a:gd name="connsiteY5" fmla="*/ 666886 h 1468526"/>
              <a:gd name="connsiteX6" fmla="*/ 599440 w 1016228"/>
              <a:gd name="connsiteY6" fmla="*/ 1459366 h 1468526"/>
              <a:gd name="connsiteX7" fmla="*/ 416560 w 1016228"/>
              <a:gd name="connsiteY7" fmla="*/ 1093606 h 1468526"/>
              <a:gd name="connsiteX8" fmla="*/ 558800 w 1016228"/>
              <a:gd name="connsiteY8" fmla="*/ 1022486 h 1468526"/>
              <a:gd name="connsiteX9" fmla="*/ 558800 w 1016228"/>
              <a:gd name="connsiteY9" fmla="*/ 1195206 h 1468526"/>
              <a:gd name="connsiteX10" fmla="*/ 660400 w 1016228"/>
              <a:gd name="connsiteY10" fmla="*/ 1124086 h 1468526"/>
              <a:gd name="connsiteX0" fmla="*/ 0 w 1016228"/>
              <a:gd name="connsiteY0" fmla="*/ 1032827 h 1499187"/>
              <a:gd name="connsiteX1" fmla="*/ 335280 w 1016228"/>
              <a:gd name="connsiteY1" fmla="*/ 636587 h 1499187"/>
              <a:gd name="connsiteX2" fmla="*/ 190359 w 1016228"/>
              <a:gd name="connsiteY2" fmla="*/ 91631 h 1499187"/>
              <a:gd name="connsiteX3" fmla="*/ 680720 w 1016228"/>
              <a:gd name="connsiteY3" fmla="*/ 57467 h 1499187"/>
              <a:gd name="connsiteX4" fmla="*/ 658497 w 1016228"/>
              <a:gd name="connsiteY4" fmla="*/ 669861 h 1499187"/>
              <a:gd name="connsiteX5" fmla="*/ 1016000 w 1016228"/>
              <a:gd name="connsiteY5" fmla="*/ 697547 h 1499187"/>
              <a:gd name="connsiteX6" fmla="*/ 599440 w 1016228"/>
              <a:gd name="connsiteY6" fmla="*/ 1490027 h 1499187"/>
              <a:gd name="connsiteX7" fmla="*/ 416560 w 1016228"/>
              <a:gd name="connsiteY7" fmla="*/ 1124267 h 1499187"/>
              <a:gd name="connsiteX8" fmla="*/ 558800 w 1016228"/>
              <a:gd name="connsiteY8" fmla="*/ 1053147 h 1499187"/>
              <a:gd name="connsiteX9" fmla="*/ 558800 w 1016228"/>
              <a:gd name="connsiteY9" fmla="*/ 1225867 h 1499187"/>
              <a:gd name="connsiteX10" fmla="*/ 660400 w 1016228"/>
              <a:gd name="connsiteY10" fmla="*/ 1154747 h 1499187"/>
              <a:gd name="connsiteX0" fmla="*/ 0 w 1016228"/>
              <a:gd name="connsiteY0" fmla="*/ 1032827 h 1499609"/>
              <a:gd name="connsiteX1" fmla="*/ 335280 w 1016228"/>
              <a:gd name="connsiteY1" fmla="*/ 636587 h 1499609"/>
              <a:gd name="connsiteX2" fmla="*/ 190359 w 1016228"/>
              <a:gd name="connsiteY2" fmla="*/ 91631 h 1499609"/>
              <a:gd name="connsiteX3" fmla="*/ 680720 w 1016228"/>
              <a:gd name="connsiteY3" fmla="*/ 57467 h 1499609"/>
              <a:gd name="connsiteX4" fmla="*/ 658497 w 1016228"/>
              <a:gd name="connsiteY4" fmla="*/ 669861 h 1499609"/>
              <a:gd name="connsiteX5" fmla="*/ 1016000 w 1016228"/>
              <a:gd name="connsiteY5" fmla="*/ 697547 h 1499609"/>
              <a:gd name="connsiteX6" fmla="*/ 599440 w 1016228"/>
              <a:gd name="connsiteY6" fmla="*/ 1490027 h 1499609"/>
              <a:gd name="connsiteX7" fmla="*/ 416560 w 1016228"/>
              <a:gd name="connsiteY7" fmla="*/ 1124267 h 1499609"/>
              <a:gd name="connsiteX8" fmla="*/ 505882 w 1016228"/>
              <a:gd name="connsiteY8" fmla="*/ 938910 h 1499609"/>
              <a:gd name="connsiteX9" fmla="*/ 558800 w 1016228"/>
              <a:gd name="connsiteY9" fmla="*/ 1225867 h 1499609"/>
              <a:gd name="connsiteX10" fmla="*/ 660400 w 1016228"/>
              <a:gd name="connsiteY10" fmla="*/ 1154747 h 1499609"/>
              <a:gd name="connsiteX0" fmla="*/ 0 w 1016228"/>
              <a:gd name="connsiteY0" fmla="*/ 1032827 h 1505927"/>
              <a:gd name="connsiteX1" fmla="*/ 335280 w 1016228"/>
              <a:gd name="connsiteY1" fmla="*/ 636587 h 1505927"/>
              <a:gd name="connsiteX2" fmla="*/ 190359 w 1016228"/>
              <a:gd name="connsiteY2" fmla="*/ 91631 h 1505927"/>
              <a:gd name="connsiteX3" fmla="*/ 680720 w 1016228"/>
              <a:gd name="connsiteY3" fmla="*/ 57467 h 1505927"/>
              <a:gd name="connsiteX4" fmla="*/ 658497 w 1016228"/>
              <a:gd name="connsiteY4" fmla="*/ 669861 h 1505927"/>
              <a:gd name="connsiteX5" fmla="*/ 1016000 w 1016228"/>
              <a:gd name="connsiteY5" fmla="*/ 697547 h 1505927"/>
              <a:gd name="connsiteX6" fmla="*/ 599440 w 1016228"/>
              <a:gd name="connsiteY6" fmla="*/ 1490027 h 1505927"/>
              <a:gd name="connsiteX7" fmla="*/ 354823 w 1016228"/>
              <a:gd name="connsiteY7" fmla="*/ 1205863 h 1505927"/>
              <a:gd name="connsiteX8" fmla="*/ 505882 w 1016228"/>
              <a:gd name="connsiteY8" fmla="*/ 938910 h 1505927"/>
              <a:gd name="connsiteX9" fmla="*/ 558800 w 1016228"/>
              <a:gd name="connsiteY9" fmla="*/ 1225867 h 1505927"/>
              <a:gd name="connsiteX10" fmla="*/ 660400 w 1016228"/>
              <a:gd name="connsiteY10" fmla="*/ 1154747 h 1505927"/>
              <a:gd name="connsiteX0" fmla="*/ 0 w 1016165"/>
              <a:gd name="connsiteY0" fmla="*/ 1032827 h 1584881"/>
              <a:gd name="connsiteX1" fmla="*/ 335280 w 1016165"/>
              <a:gd name="connsiteY1" fmla="*/ 636587 h 1584881"/>
              <a:gd name="connsiteX2" fmla="*/ 190359 w 1016165"/>
              <a:gd name="connsiteY2" fmla="*/ 91631 h 1584881"/>
              <a:gd name="connsiteX3" fmla="*/ 680720 w 1016165"/>
              <a:gd name="connsiteY3" fmla="*/ 57467 h 1584881"/>
              <a:gd name="connsiteX4" fmla="*/ 658497 w 1016165"/>
              <a:gd name="connsiteY4" fmla="*/ 669861 h 1584881"/>
              <a:gd name="connsiteX5" fmla="*/ 1016000 w 1016165"/>
              <a:gd name="connsiteY5" fmla="*/ 697547 h 1584881"/>
              <a:gd name="connsiteX6" fmla="*/ 608259 w 1016165"/>
              <a:gd name="connsiteY6" fmla="*/ 1571626 h 1584881"/>
              <a:gd name="connsiteX7" fmla="*/ 354823 w 1016165"/>
              <a:gd name="connsiteY7" fmla="*/ 1205863 h 1584881"/>
              <a:gd name="connsiteX8" fmla="*/ 505882 w 1016165"/>
              <a:gd name="connsiteY8" fmla="*/ 938910 h 1584881"/>
              <a:gd name="connsiteX9" fmla="*/ 558800 w 1016165"/>
              <a:gd name="connsiteY9" fmla="*/ 1225867 h 1584881"/>
              <a:gd name="connsiteX10" fmla="*/ 660400 w 1016165"/>
              <a:gd name="connsiteY10" fmla="*/ 1154747 h 1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165" h="1584881">
                <a:moveTo>
                  <a:pt x="0" y="1032827"/>
                </a:moveTo>
                <a:cubicBezTo>
                  <a:pt x="153246" y="904980"/>
                  <a:pt x="303554" y="793453"/>
                  <a:pt x="335280" y="636587"/>
                </a:cubicBezTo>
                <a:cubicBezTo>
                  <a:pt x="367006" y="479721"/>
                  <a:pt x="132786" y="188151"/>
                  <a:pt x="190359" y="91631"/>
                </a:cubicBezTo>
                <a:cubicBezTo>
                  <a:pt x="247932" y="-4889"/>
                  <a:pt x="602697" y="-38905"/>
                  <a:pt x="680720" y="57467"/>
                </a:cubicBezTo>
                <a:cubicBezTo>
                  <a:pt x="758743" y="153839"/>
                  <a:pt x="602617" y="563181"/>
                  <a:pt x="658497" y="669861"/>
                </a:cubicBezTo>
                <a:cubicBezTo>
                  <a:pt x="714377" y="776541"/>
                  <a:pt x="1024373" y="547253"/>
                  <a:pt x="1016000" y="697547"/>
                </a:cubicBezTo>
                <a:cubicBezTo>
                  <a:pt x="1007627" y="847841"/>
                  <a:pt x="718455" y="1486907"/>
                  <a:pt x="608259" y="1571626"/>
                </a:cubicBezTo>
                <a:cubicBezTo>
                  <a:pt x="498063" y="1656345"/>
                  <a:pt x="371886" y="1311316"/>
                  <a:pt x="354823" y="1205863"/>
                </a:cubicBezTo>
                <a:cubicBezTo>
                  <a:pt x="337760" y="1100410"/>
                  <a:pt x="471886" y="935576"/>
                  <a:pt x="505882" y="938910"/>
                </a:cubicBezTo>
                <a:cubicBezTo>
                  <a:pt x="539878" y="942244"/>
                  <a:pt x="533047" y="1189894"/>
                  <a:pt x="558800" y="1225867"/>
                </a:cubicBezTo>
                <a:cubicBezTo>
                  <a:pt x="584553" y="1261840"/>
                  <a:pt x="618066" y="1198773"/>
                  <a:pt x="660400" y="1154747"/>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33EE4C89-B7CF-4ED5-A925-6F2EC312E7F1}"/>
              </a:ext>
            </a:extLst>
          </p:cNvPr>
          <p:cNvSpPr txBox="1"/>
          <p:nvPr/>
        </p:nvSpPr>
        <p:spPr>
          <a:xfrm>
            <a:off x="8305023" y="3776778"/>
            <a:ext cx="832279" cy="338554"/>
          </a:xfrm>
          <a:prstGeom prst="rect">
            <a:avLst/>
          </a:prstGeom>
          <a:noFill/>
        </p:spPr>
        <p:txBody>
          <a:bodyPr wrap="none" rtlCol="0">
            <a:spAutoFit/>
          </a:bodyPr>
          <a:lstStyle/>
          <a:p>
            <a:r>
              <a:rPr kumimoji="1" lang="en-US" altLang="ja-JP" sz="1600" dirty="0" err="1"/>
              <a:t>pLDDT</a:t>
            </a:r>
            <a:endParaRPr kumimoji="1" lang="ja-JP" altLang="en-US" sz="1600" dirty="0"/>
          </a:p>
        </p:txBody>
      </p:sp>
      <p:sp>
        <p:nvSpPr>
          <p:cNvPr id="67" name="テキスト ボックス 66">
            <a:extLst>
              <a:ext uri="{FF2B5EF4-FFF2-40B4-BE49-F238E27FC236}">
                <a16:creationId xmlns:a16="http://schemas.microsoft.com/office/drawing/2014/main" id="{C09CDCF0-A668-4F55-804F-48F5EED24CA7}"/>
              </a:ext>
            </a:extLst>
          </p:cNvPr>
          <p:cNvSpPr txBox="1"/>
          <p:nvPr/>
        </p:nvSpPr>
        <p:spPr>
          <a:xfrm>
            <a:off x="10439978" y="3776778"/>
            <a:ext cx="570990" cy="338554"/>
          </a:xfrm>
          <a:prstGeom prst="rect">
            <a:avLst/>
          </a:prstGeom>
          <a:noFill/>
        </p:spPr>
        <p:txBody>
          <a:bodyPr wrap="none" rtlCol="0">
            <a:spAutoFit/>
          </a:bodyPr>
          <a:lstStyle/>
          <a:p>
            <a:r>
              <a:rPr kumimoji="1" lang="en-US" altLang="ja-JP" sz="1600" dirty="0" err="1"/>
              <a:t>pAE</a:t>
            </a:r>
            <a:endParaRPr kumimoji="1" lang="ja-JP" altLang="en-US" sz="1600" dirty="0"/>
          </a:p>
        </p:txBody>
      </p:sp>
      <p:sp>
        <p:nvSpPr>
          <p:cNvPr id="68" name="テキスト ボックス 67">
            <a:extLst>
              <a:ext uri="{FF2B5EF4-FFF2-40B4-BE49-F238E27FC236}">
                <a16:creationId xmlns:a16="http://schemas.microsoft.com/office/drawing/2014/main" id="{A6D6F6D7-40F7-443F-BFD0-89344680EA86}"/>
              </a:ext>
            </a:extLst>
          </p:cNvPr>
          <p:cNvSpPr txBox="1"/>
          <p:nvPr/>
        </p:nvSpPr>
        <p:spPr>
          <a:xfrm>
            <a:off x="6007421" y="1531566"/>
            <a:ext cx="5679760" cy="369332"/>
          </a:xfrm>
          <a:prstGeom prst="rect">
            <a:avLst/>
          </a:prstGeom>
          <a:noFill/>
        </p:spPr>
        <p:txBody>
          <a:bodyPr wrap="none" rtlCol="0">
            <a:spAutoFit/>
          </a:bodyPr>
          <a:lstStyle/>
          <a:p>
            <a:r>
              <a:rPr kumimoji="1" lang="en-US" altLang="ja-JP" b="1" dirty="0"/>
              <a:t>AlphaFold2</a:t>
            </a:r>
            <a:r>
              <a:rPr kumimoji="1" lang="ja-JP" altLang="en-US" b="1" dirty="0"/>
              <a:t>は、正確な全原子位置と信頼度スコアを出力</a:t>
            </a:r>
          </a:p>
        </p:txBody>
      </p:sp>
      <p:sp>
        <p:nvSpPr>
          <p:cNvPr id="38" name="テキスト ボックス 37">
            <a:extLst>
              <a:ext uri="{FF2B5EF4-FFF2-40B4-BE49-F238E27FC236}">
                <a16:creationId xmlns:a16="http://schemas.microsoft.com/office/drawing/2014/main" id="{9BC1BEE2-CBF3-40B0-A246-8B81F26DA179}"/>
              </a:ext>
            </a:extLst>
          </p:cNvPr>
          <p:cNvSpPr txBox="1"/>
          <p:nvPr/>
        </p:nvSpPr>
        <p:spPr>
          <a:xfrm>
            <a:off x="280055" y="6004710"/>
            <a:ext cx="7415848" cy="276999"/>
          </a:xfrm>
          <a:prstGeom prst="rect">
            <a:avLst/>
          </a:prstGeom>
          <a:noFill/>
        </p:spPr>
        <p:txBody>
          <a:bodyPr wrap="square" rtlCol="0">
            <a:spAutoFit/>
          </a:bodyPr>
          <a:lstStyle/>
          <a:p>
            <a:r>
              <a:rPr lang="en-US" altLang="ja-JP" sz="1200" dirty="0"/>
              <a:t>J. Jumper et al.: “Highly accurate protein structure prediction with </a:t>
            </a:r>
            <a:r>
              <a:rPr lang="en-US" altLang="ja-JP" sz="1200" dirty="0" err="1"/>
              <a:t>AlphaFold</a:t>
            </a:r>
            <a:r>
              <a:rPr lang="en-US" altLang="ja-JP" sz="1200" dirty="0"/>
              <a:t>,” Nature (2021)</a:t>
            </a:r>
            <a:endParaRPr kumimoji="1" lang="ja-JP" altLang="en-US" sz="1200" dirty="0"/>
          </a:p>
        </p:txBody>
      </p:sp>
    </p:spTree>
    <p:extLst>
      <p:ext uri="{BB962C8B-B14F-4D97-AF65-F5344CB8AC3E}">
        <p14:creationId xmlns:p14="http://schemas.microsoft.com/office/powerpoint/2010/main" val="4095288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86DB30-70CD-4907-B2EF-11523AC08497}"/>
              </a:ext>
            </a:extLst>
          </p:cNvPr>
          <p:cNvSpPr>
            <a:spLocks noGrp="1"/>
          </p:cNvSpPr>
          <p:nvPr>
            <p:ph type="title"/>
          </p:nvPr>
        </p:nvSpPr>
        <p:spPr/>
        <p:txBody>
          <a:bodyPr>
            <a:normAutofit fontScale="90000"/>
          </a:bodyPr>
          <a:lstStyle/>
          <a:p>
            <a:r>
              <a:rPr lang="ja-JP" altLang="en-US" sz="1600" dirty="0"/>
              <a:t>各要素技術の成果・課題：タンパク質設計の技術動向 </a:t>
            </a:r>
            <a:br>
              <a:rPr lang="en-US" altLang="ja-JP" dirty="0"/>
            </a:br>
            <a:r>
              <a:rPr lang="ja-JP" altLang="en-US" sz="2700" dirty="0"/>
              <a:t>機能性タンパク質設計技術</a:t>
            </a:r>
            <a:endParaRPr kumimoji="1" lang="ja-JP" altLang="en-US" dirty="0"/>
          </a:p>
        </p:txBody>
      </p:sp>
      <p:sp>
        <p:nvSpPr>
          <p:cNvPr id="3" name="スライド番号プレースホルダー 2">
            <a:extLst>
              <a:ext uri="{FF2B5EF4-FFF2-40B4-BE49-F238E27FC236}">
                <a16:creationId xmlns:a16="http://schemas.microsoft.com/office/drawing/2014/main" id="{96C63712-04E5-474C-B218-463EDE37219C}"/>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 name="テキスト プレースホルダー 3">
            <a:extLst>
              <a:ext uri="{FF2B5EF4-FFF2-40B4-BE49-F238E27FC236}">
                <a16:creationId xmlns:a16="http://schemas.microsoft.com/office/drawing/2014/main" id="{F99A8F2C-3F53-4C14-990C-A88E60688971}"/>
              </a:ext>
            </a:extLst>
          </p:cNvPr>
          <p:cNvSpPr>
            <a:spLocks noGrp="1"/>
          </p:cNvSpPr>
          <p:nvPr>
            <p:ph type="body" sz="quarter" idx="11"/>
          </p:nvPr>
        </p:nvSpPr>
        <p:spPr>
          <a:xfrm>
            <a:off x="517055" y="922807"/>
            <a:ext cx="11341887" cy="829971"/>
          </a:xfrm>
        </p:spPr>
        <p:txBody>
          <a:bodyPr/>
          <a:lstStyle/>
          <a:p>
            <a:r>
              <a:rPr lang="ja-JP" altLang="en-US" sz="2400" dirty="0"/>
              <a:t>構造予測技術の発展を活かした、機能性タンパク質の設計方法が登場。</a:t>
            </a:r>
          </a:p>
          <a:p>
            <a:r>
              <a:rPr lang="ja-JP" altLang="en-US" sz="2000" b="0" dirty="0">
                <a:solidFill>
                  <a:schemeClr val="tx1"/>
                </a:solidFill>
              </a:rPr>
              <a:t>天然の機能モチーフを再現しながら、「それらしい新規の足場」を効率良く生成する</a:t>
            </a:r>
          </a:p>
        </p:txBody>
      </p:sp>
      <p:sp>
        <p:nvSpPr>
          <p:cNvPr id="13" name="テキスト ボックス 12">
            <a:extLst>
              <a:ext uri="{FF2B5EF4-FFF2-40B4-BE49-F238E27FC236}">
                <a16:creationId xmlns:a16="http://schemas.microsoft.com/office/drawing/2014/main" id="{B4315FB0-120C-4FD2-9AF0-6336F475032C}"/>
              </a:ext>
            </a:extLst>
          </p:cNvPr>
          <p:cNvSpPr txBox="1"/>
          <p:nvPr/>
        </p:nvSpPr>
        <p:spPr>
          <a:xfrm>
            <a:off x="2868194" y="2162131"/>
            <a:ext cx="2095865" cy="307777"/>
          </a:xfrm>
          <a:prstGeom prst="rect">
            <a:avLst/>
          </a:prstGeom>
          <a:noFill/>
        </p:spPr>
        <p:txBody>
          <a:bodyPr wrap="square" rtlCol="0">
            <a:spAutoFit/>
          </a:bodyPr>
          <a:lstStyle/>
          <a:p>
            <a:pPr algn="ctr"/>
            <a:r>
              <a:rPr kumimoji="1" lang="ja-JP" altLang="en-US" sz="1400" b="1" dirty="0"/>
              <a:t>設計手法の概要</a:t>
            </a:r>
          </a:p>
        </p:txBody>
      </p:sp>
      <p:cxnSp>
        <p:nvCxnSpPr>
          <p:cNvPr id="14" name="直線コネクタ 13">
            <a:extLst>
              <a:ext uri="{FF2B5EF4-FFF2-40B4-BE49-F238E27FC236}">
                <a16:creationId xmlns:a16="http://schemas.microsoft.com/office/drawing/2014/main" id="{E2BCC88E-7492-44F5-8262-4D89D8FED272}"/>
              </a:ext>
            </a:extLst>
          </p:cNvPr>
          <p:cNvCxnSpPr>
            <a:cxnSpLocks/>
          </p:cNvCxnSpPr>
          <p:nvPr/>
        </p:nvCxnSpPr>
        <p:spPr>
          <a:xfrm flipV="1">
            <a:off x="251584" y="2486815"/>
            <a:ext cx="7329087" cy="0"/>
          </a:xfrm>
          <a:prstGeom prst="line">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72C4907-C5EC-4469-A081-F2453CBAC89A}"/>
              </a:ext>
            </a:extLst>
          </p:cNvPr>
          <p:cNvCxnSpPr>
            <a:cxnSpLocks/>
          </p:cNvCxnSpPr>
          <p:nvPr/>
        </p:nvCxnSpPr>
        <p:spPr>
          <a:xfrm>
            <a:off x="7708491" y="2486815"/>
            <a:ext cx="4099811" cy="0"/>
          </a:xfrm>
          <a:prstGeom prst="line">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AE920E7-D4FC-471B-AB9E-75781C0DC530}"/>
              </a:ext>
            </a:extLst>
          </p:cNvPr>
          <p:cNvSpPr txBox="1"/>
          <p:nvPr/>
        </p:nvSpPr>
        <p:spPr>
          <a:xfrm>
            <a:off x="8263060" y="2173317"/>
            <a:ext cx="3207154" cy="307777"/>
          </a:xfrm>
          <a:prstGeom prst="rect">
            <a:avLst/>
          </a:prstGeom>
          <a:noFill/>
        </p:spPr>
        <p:txBody>
          <a:bodyPr wrap="square" rtlCol="0">
            <a:spAutoFit/>
          </a:bodyPr>
          <a:lstStyle/>
          <a:p>
            <a:pPr algn="ctr"/>
            <a:r>
              <a:rPr kumimoji="1" lang="en-US" altLang="ja-JP" sz="1400" b="1" dirty="0"/>
              <a:t>COVID-19</a:t>
            </a:r>
            <a:r>
              <a:rPr kumimoji="1" lang="ja-JP" altLang="en-US" sz="1400" b="1" dirty="0" err="1"/>
              <a:t>の受</a:t>
            </a:r>
            <a:r>
              <a:rPr kumimoji="1" lang="ja-JP" altLang="en-US" sz="1400" b="1" dirty="0"/>
              <a:t>容体トラップのデザイン例</a:t>
            </a:r>
          </a:p>
        </p:txBody>
      </p:sp>
      <p:sp>
        <p:nvSpPr>
          <p:cNvPr id="18" name="テキスト ボックス 17">
            <a:extLst>
              <a:ext uri="{FF2B5EF4-FFF2-40B4-BE49-F238E27FC236}">
                <a16:creationId xmlns:a16="http://schemas.microsoft.com/office/drawing/2014/main" id="{9A2C3745-8C96-49B4-8F7C-4B92D0D86A28}"/>
              </a:ext>
            </a:extLst>
          </p:cNvPr>
          <p:cNvSpPr txBox="1"/>
          <p:nvPr/>
        </p:nvSpPr>
        <p:spPr>
          <a:xfrm>
            <a:off x="7708491" y="5546030"/>
            <a:ext cx="2332441" cy="430887"/>
          </a:xfrm>
          <a:prstGeom prst="rect">
            <a:avLst/>
          </a:prstGeom>
          <a:noFill/>
        </p:spPr>
        <p:txBody>
          <a:bodyPr wrap="square" rtlCol="0">
            <a:spAutoFit/>
          </a:bodyPr>
          <a:lstStyle/>
          <a:p>
            <a:r>
              <a:rPr lang="ja-JP" altLang="en-US" sz="1100" dirty="0"/>
              <a:t>橙＆黄：天然の機能モチーフ＆足場</a:t>
            </a:r>
            <a:endParaRPr lang="en-US" altLang="ja-JP" sz="1100" dirty="0"/>
          </a:p>
          <a:p>
            <a:r>
              <a:rPr lang="ja-JP" altLang="en-US" sz="1100" dirty="0"/>
              <a:t>青：結合パートナー</a:t>
            </a:r>
            <a:endParaRPr kumimoji="1" lang="ja-JP" altLang="en-US" sz="1100" dirty="0"/>
          </a:p>
        </p:txBody>
      </p:sp>
      <p:sp>
        <p:nvSpPr>
          <p:cNvPr id="19" name="テキスト ボックス 18">
            <a:extLst>
              <a:ext uri="{FF2B5EF4-FFF2-40B4-BE49-F238E27FC236}">
                <a16:creationId xmlns:a16="http://schemas.microsoft.com/office/drawing/2014/main" id="{12D807DE-0F3F-414B-94B1-476BD0E7F143}"/>
              </a:ext>
            </a:extLst>
          </p:cNvPr>
          <p:cNvSpPr txBox="1"/>
          <p:nvPr/>
        </p:nvSpPr>
        <p:spPr>
          <a:xfrm>
            <a:off x="9948673" y="5539901"/>
            <a:ext cx="2148222" cy="261610"/>
          </a:xfrm>
          <a:prstGeom prst="rect">
            <a:avLst/>
          </a:prstGeom>
          <a:noFill/>
        </p:spPr>
        <p:txBody>
          <a:bodyPr wrap="square" rtlCol="0">
            <a:spAutoFit/>
          </a:bodyPr>
          <a:lstStyle/>
          <a:p>
            <a:r>
              <a:rPr lang="ja-JP" altLang="en-US" sz="1100" dirty="0"/>
              <a:t>紫＆灰：新規の機能部位＆足場</a:t>
            </a:r>
            <a:endParaRPr lang="en-US" altLang="ja-JP" sz="1100" dirty="0"/>
          </a:p>
        </p:txBody>
      </p:sp>
      <p:sp>
        <p:nvSpPr>
          <p:cNvPr id="20" name="テキスト ボックス 19">
            <a:extLst>
              <a:ext uri="{FF2B5EF4-FFF2-40B4-BE49-F238E27FC236}">
                <a16:creationId xmlns:a16="http://schemas.microsoft.com/office/drawing/2014/main" id="{213F7581-EE32-4EA1-AF80-DC6AC2F7C2C0}"/>
              </a:ext>
            </a:extLst>
          </p:cNvPr>
          <p:cNvSpPr txBox="1"/>
          <p:nvPr/>
        </p:nvSpPr>
        <p:spPr>
          <a:xfrm>
            <a:off x="289361" y="6029760"/>
            <a:ext cx="6728659" cy="276999"/>
          </a:xfrm>
          <a:prstGeom prst="rect">
            <a:avLst/>
          </a:prstGeom>
          <a:noFill/>
        </p:spPr>
        <p:txBody>
          <a:bodyPr wrap="square" rtlCol="0">
            <a:spAutoFit/>
          </a:bodyPr>
          <a:lstStyle/>
          <a:p>
            <a:r>
              <a:rPr lang="en-US" altLang="ja-JP" sz="1200" dirty="0"/>
              <a:t>J. Wang </a:t>
            </a:r>
            <a:r>
              <a:rPr lang="en-US" altLang="ja-JP" sz="1200" i="1" dirty="0"/>
              <a:t>et al</a:t>
            </a:r>
            <a:r>
              <a:rPr lang="en-US" altLang="ja-JP" sz="1200" dirty="0"/>
              <a:t>.: “Scaffolding protein functional sites using deep learning,” Science (2022)</a:t>
            </a:r>
            <a:endParaRPr kumimoji="1" lang="ja-JP" altLang="en-US" sz="1200" dirty="0"/>
          </a:p>
        </p:txBody>
      </p:sp>
      <p:sp>
        <p:nvSpPr>
          <p:cNvPr id="21" name="テキスト ボックス 20">
            <a:extLst>
              <a:ext uri="{FF2B5EF4-FFF2-40B4-BE49-F238E27FC236}">
                <a16:creationId xmlns:a16="http://schemas.microsoft.com/office/drawing/2014/main" id="{BEACEF28-6D76-4264-BB57-0C1E2EAAFA3C}"/>
              </a:ext>
            </a:extLst>
          </p:cNvPr>
          <p:cNvSpPr txBox="1"/>
          <p:nvPr/>
        </p:nvSpPr>
        <p:spPr>
          <a:xfrm>
            <a:off x="289361" y="2590611"/>
            <a:ext cx="3634616" cy="307777"/>
          </a:xfrm>
          <a:prstGeom prst="rect">
            <a:avLst/>
          </a:prstGeom>
          <a:noFill/>
        </p:spPr>
        <p:txBody>
          <a:bodyPr wrap="square" rtlCol="0">
            <a:spAutoFit/>
          </a:bodyPr>
          <a:lstStyle/>
          <a:p>
            <a:pPr algn="ctr"/>
            <a:r>
              <a:rPr kumimoji="1" lang="ja-JP" altLang="en-US" sz="1400" dirty="0"/>
              <a:t>機能モチーフをベースにデザインを探索</a:t>
            </a:r>
          </a:p>
        </p:txBody>
      </p:sp>
      <p:sp>
        <p:nvSpPr>
          <p:cNvPr id="22" name="テキスト ボックス 21">
            <a:extLst>
              <a:ext uri="{FF2B5EF4-FFF2-40B4-BE49-F238E27FC236}">
                <a16:creationId xmlns:a16="http://schemas.microsoft.com/office/drawing/2014/main" id="{AFEE5AE2-EE90-4C1B-B1F6-E4EF6390FEA9}"/>
              </a:ext>
            </a:extLst>
          </p:cNvPr>
          <p:cNvSpPr txBox="1"/>
          <p:nvPr/>
        </p:nvSpPr>
        <p:spPr>
          <a:xfrm>
            <a:off x="8205280" y="2590610"/>
            <a:ext cx="3322713" cy="307777"/>
          </a:xfrm>
          <a:prstGeom prst="rect">
            <a:avLst/>
          </a:prstGeom>
          <a:noFill/>
        </p:spPr>
        <p:txBody>
          <a:bodyPr wrap="square" rtlCol="0">
            <a:spAutoFit/>
          </a:bodyPr>
          <a:lstStyle/>
          <a:p>
            <a:pPr algn="ctr"/>
            <a:r>
              <a:rPr kumimoji="1" lang="ja-JP" altLang="en-US" sz="1400" dirty="0"/>
              <a:t>機能部位の再現＆小型化に成功</a:t>
            </a:r>
            <a:endParaRPr kumimoji="1" lang="en-US" altLang="ja-JP" sz="1400" dirty="0"/>
          </a:p>
        </p:txBody>
      </p:sp>
      <p:cxnSp>
        <p:nvCxnSpPr>
          <p:cNvPr id="23" name="直線コネクタ 22">
            <a:extLst>
              <a:ext uri="{FF2B5EF4-FFF2-40B4-BE49-F238E27FC236}">
                <a16:creationId xmlns:a16="http://schemas.microsoft.com/office/drawing/2014/main" id="{E2A312A4-E870-4D88-9E01-40DD76F6F60F}"/>
              </a:ext>
            </a:extLst>
          </p:cNvPr>
          <p:cNvCxnSpPr>
            <a:cxnSpLocks/>
          </p:cNvCxnSpPr>
          <p:nvPr/>
        </p:nvCxnSpPr>
        <p:spPr>
          <a:xfrm flipV="1">
            <a:off x="251584" y="2486815"/>
            <a:ext cx="7329087" cy="0"/>
          </a:xfrm>
          <a:prstGeom prst="line">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2DE26C00-4A11-414D-89C2-4EBF78504690}"/>
              </a:ext>
            </a:extLst>
          </p:cNvPr>
          <p:cNvSpPr txBox="1"/>
          <p:nvPr/>
        </p:nvSpPr>
        <p:spPr>
          <a:xfrm>
            <a:off x="3961755" y="2590611"/>
            <a:ext cx="3634616" cy="307777"/>
          </a:xfrm>
          <a:prstGeom prst="rect">
            <a:avLst/>
          </a:prstGeom>
          <a:noFill/>
        </p:spPr>
        <p:txBody>
          <a:bodyPr wrap="square" rtlCol="0">
            <a:spAutoFit/>
          </a:bodyPr>
          <a:lstStyle/>
          <a:p>
            <a:pPr algn="ctr"/>
            <a:r>
              <a:rPr kumimoji="1" lang="ja-JP" altLang="en-US" sz="1400" dirty="0"/>
              <a:t>配列</a:t>
            </a:r>
            <a:r>
              <a:rPr kumimoji="1" lang="en-US" altLang="ja-JP" sz="1400" dirty="0"/>
              <a:t>-</a:t>
            </a:r>
            <a:r>
              <a:rPr kumimoji="1" lang="ja-JP" altLang="en-US" sz="1400" dirty="0"/>
              <a:t>構造の断片情報から欠落部位を復元</a:t>
            </a:r>
          </a:p>
        </p:txBody>
      </p:sp>
      <p:cxnSp>
        <p:nvCxnSpPr>
          <p:cNvPr id="25" name="直線コネクタ 24">
            <a:extLst>
              <a:ext uri="{FF2B5EF4-FFF2-40B4-BE49-F238E27FC236}">
                <a16:creationId xmlns:a16="http://schemas.microsoft.com/office/drawing/2014/main" id="{B88FA76F-6CDB-4F1A-9344-598F9182ECAC}"/>
              </a:ext>
            </a:extLst>
          </p:cNvPr>
          <p:cNvCxnSpPr>
            <a:cxnSpLocks/>
          </p:cNvCxnSpPr>
          <p:nvPr/>
        </p:nvCxnSpPr>
        <p:spPr>
          <a:xfrm>
            <a:off x="7708491" y="2486815"/>
            <a:ext cx="4099811" cy="0"/>
          </a:xfrm>
          <a:prstGeom prst="line">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図 25">
            <a:extLst>
              <a:ext uri="{FF2B5EF4-FFF2-40B4-BE49-F238E27FC236}">
                <a16:creationId xmlns:a16="http://schemas.microsoft.com/office/drawing/2014/main" id="{6E6B6DCE-4084-4A7D-A9F9-C04F6C5CB905}"/>
              </a:ext>
            </a:extLst>
          </p:cNvPr>
          <p:cNvPicPr>
            <a:picLocks noChangeAspect="1"/>
          </p:cNvPicPr>
          <p:nvPr/>
        </p:nvPicPr>
        <p:blipFill>
          <a:blip r:embed="rId3"/>
          <a:stretch>
            <a:fillRect/>
          </a:stretch>
        </p:blipFill>
        <p:spPr>
          <a:xfrm>
            <a:off x="8365905" y="2932312"/>
            <a:ext cx="3094035" cy="2567536"/>
          </a:xfrm>
          <a:prstGeom prst="rect">
            <a:avLst/>
          </a:prstGeom>
        </p:spPr>
      </p:pic>
      <p:pic>
        <p:nvPicPr>
          <p:cNvPr id="27" name="図 26">
            <a:extLst>
              <a:ext uri="{FF2B5EF4-FFF2-40B4-BE49-F238E27FC236}">
                <a16:creationId xmlns:a16="http://schemas.microsoft.com/office/drawing/2014/main" id="{BBF36F3E-C138-4177-B950-5E526596D2AC}"/>
              </a:ext>
            </a:extLst>
          </p:cNvPr>
          <p:cNvPicPr>
            <a:picLocks noChangeAspect="1"/>
          </p:cNvPicPr>
          <p:nvPr/>
        </p:nvPicPr>
        <p:blipFill>
          <a:blip r:embed="rId4"/>
          <a:stretch>
            <a:fillRect/>
          </a:stretch>
        </p:blipFill>
        <p:spPr>
          <a:xfrm>
            <a:off x="195257" y="2939620"/>
            <a:ext cx="3702025" cy="2286139"/>
          </a:xfrm>
          <a:prstGeom prst="rect">
            <a:avLst/>
          </a:prstGeom>
        </p:spPr>
      </p:pic>
      <p:pic>
        <p:nvPicPr>
          <p:cNvPr id="28" name="図 27">
            <a:extLst>
              <a:ext uri="{FF2B5EF4-FFF2-40B4-BE49-F238E27FC236}">
                <a16:creationId xmlns:a16="http://schemas.microsoft.com/office/drawing/2014/main" id="{CE396592-73F2-4142-8D0E-442735D32BD6}"/>
              </a:ext>
            </a:extLst>
          </p:cNvPr>
          <p:cNvPicPr>
            <a:picLocks noChangeAspect="1"/>
          </p:cNvPicPr>
          <p:nvPr/>
        </p:nvPicPr>
        <p:blipFill>
          <a:blip r:embed="rId5"/>
          <a:stretch>
            <a:fillRect/>
          </a:stretch>
        </p:blipFill>
        <p:spPr>
          <a:xfrm>
            <a:off x="3916127" y="2904517"/>
            <a:ext cx="3773619" cy="2356346"/>
          </a:xfrm>
          <a:prstGeom prst="rect">
            <a:avLst/>
          </a:prstGeom>
        </p:spPr>
      </p:pic>
      <p:sp>
        <p:nvSpPr>
          <p:cNvPr id="29" name="テキスト ボックス 28">
            <a:extLst>
              <a:ext uri="{FF2B5EF4-FFF2-40B4-BE49-F238E27FC236}">
                <a16:creationId xmlns:a16="http://schemas.microsoft.com/office/drawing/2014/main" id="{9BB5CFE2-2E19-4A6B-AA99-C7AD608C0D3A}"/>
              </a:ext>
            </a:extLst>
          </p:cNvPr>
          <p:cNvSpPr txBox="1"/>
          <p:nvPr/>
        </p:nvSpPr>
        <p:spPr>
          <a:xfrm>
            <a:off x="921508" y="3280822"/>
            <a:ext cx="1299152" cy="261610"/>
          </a:xfrm>
          <a:prstGeom prst="rect">
            <a:avLst/>
          </a:prstGeom>
          <a:noFill/>
        </p:spPr>
        <p:txBody>
          <a:bodyPr wrap="square" rtlCol="0">
            <a:spAutoFit/>
          </a:bodyPr>
          <a:lstStyle/>
          <a:p>
            <a:pPr algn="ctr"/>
            <a:r>
              <a:rPr kumimoji="1" lang="en-US" altLang="ja-JP" sz="1100" dirty="0"/>
              <a:t>Neural Network</a:t>
            </a:r>
            <a:endParaRPr kumimoji="1" lang="ja-JP" altLang="en-US" sz="1100" dirty="0"/>
          </a:p>
        </p:txBody>
      </p:sp>
    </p:spTree>
    <p:extLst>
      <p:ext uri="{BB962C8B-B14F-4D97-AF65-F5344CB8AC3E}">
        <p14:creationId xmlns:p14="http://schemas.microsoft.com/office/powerpoint/2010/main" val="2362455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504EE4-FDC2-4195-B7A2-B010CCD22887}"/>
              </a:ext>
            </a:extLst>
          </p:cNvPr>
          <p:cNvSpPr>
            <a:spLocks noGrp="1"/>
          </p:cNvSpPr>
          <p:nvPr>
            <p:ph type="title"/>
          </p:nvPr>
        </p:nvSpPr>
        <p:spPr/>
        <p:txBody>
          <a:bodyPr>
            <a:normAutofit fontScale="90000"/>
          </a:bodyPr>
          <a:lstStyle/>
          <a:p>
            <a:r>
              <a:rPr lang="ja-JP" altLang="en-US" sz="1600" dirty="0"/>
              <a:t>各要素技術の成果・課題：タンパク質設計の技術動向 </a:t>
            </a:r>
            <a:br>
              <a:rPr lang="en-US" altLang="ja-JP" dirty="0"/>
            </a:br>
            <a:r>
              <a:rPr lang="ja-JP" altLang="en-US" sz="2700" dirty="0"/>
              <a:t>本テーマの設計戦略と</a:t>
            </a:r>
            <a:r>
              <a:rPr lang="en-US" altLang="ja-JP" sz="2700" dirty="0"/>
              <a:t>AlphaFold2</a:t>
            </a:r>
            <a:r>
              <a:rPr lang="ja-JP" altLang="en-US" sz="2700" dirty="0"/>
              <a:t>以後に報告された方法の違い</a:t>
            </a:r>
            <a:endParaRPr kumimoji="1" lang="ja-JP" altLang="en-US" sz="2700" dirty="0"/>
          </a:p>
        </p:txBody>
      </p:sp>
      <p:sp>
        <p:nvSpPr>
          <p:cNvPr id="3" name="スライド番号プレースホルダー 2">
            <a:extLst>
              <a:ext uri="{FF2B5EF4-FFF2-40B4-BE49-F238E27FC236}">
                <a16:creationId xmlns:a16="http://schemas.microsoft.com/office/drawing/2014/main" id="{36992C19-12AE-4AAD-9201-B7C594745096}"/>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4" name="テキスト プレースホルダー 3">
            <a:extLst>
              <a:ext uri="{FF2B5EF4-FFF2-40B4-BE49-F238E27FC236}">
                <a16:creationId xmlns:a16="http://schemas.microsoft.com/office/drawing/2014/main" id="{5EAB64F4-ED20-4BA7-8B69-1256313DD7B8}"/>
              </a:ext>
            </a:extLst>
          </p:cNvPr>
          <p:cNvSpPr>
            <a:spLocks noGrp="1"/>
          </p:cNvSpPr>
          <p:nvPr>
            <p:ph type="body" sz="quarter" idx="11"/>
          </p:nvPr>
        </p:nvSpPr>
        <p:spPr>
          <a:xfrm>
            <a:off x="517055" y="931257"/>
            <a:ext cx="11341887" cy="885371"/>
          </a:xfrm>
        </p:spPr>
        <p:txBody>
          <a:bodyPr/>
          <a:lstStyle/>
          <a:p>
            <a:r>
              <a:rPr lang="ja-JP" altLang="en-US" sz="2400" dirty="0"/>
              <a:t>以下の</a:t>
            </a:r>
            <a:r>
              <a:rPr lang="en-US" altLang="ja-JP" sz="2400" dirty="0"/>
              <a:t>2</a:t>
            </a:r>
            <a:r>
              <a:rPr lang="ja-JP" altLang="en-US" sz="2400" dirty="0"/>
              <a:t>点について大きな違いが見られる。</a:t>
            </a:r>
            <a:endParaRPr lang="en-US" altLang="ja-JP" sz="2400" dirty="0"/>
          </a:p>
          <a:p>
            <a:r>
              <a:rPr lang="ja-JP" altLang="en-US" sz="2400" dirty="0"/>
              <a:t>ただし、本テーマで直面した技術課題を解決しているわけではない。</a:t>
            </a:r>
          </a:p>
        </p:txBody>
      </p:sp>
      <p:sp>
        <p:nvSpPr>
          <p:cNvPr id="6" name="テキスト ボックス 5">
            <a:extLst>
              <a:ext uri="{FF2B5EF4-FFF2-40B4-BE49-F238E27FC236}">
                <a16:creationId xmlns:a16="http://schemas.microsoft.com/office/drawing/2014/main" id="{6D03E8F6-655D-42AB-8E2B-803F2AB19E7C}"/>
              </a:ext>
            </a:extLst>
          </p:cNvPr>
          <p:cNvSpPr txBox="1"/>
          <p:nvPr/>
        </p:nvSpPr>
        <p:spPr>
          <a:xfrm>
            <a:off x="7609088" y="2692387"/>
            <a:ext cx="3966728" cy="338554"/>
          </a:xfrm>
          <a:prstGeom prst="rect">
            <a:avLst/>
          </a:prstGeom>
          <a:noFill/>
        </p:spPr>
        <p:txBody>
          <a:bodyPr wrap="square" rtlCol="0">
            <a:spAutoFit/>
          </a:bodyPr>
          <a:lstStyle/>
          <a:p>
            <a:pPr algn="ctr"/>
            <a:r>
              <a:rPr kumimoji="1" lang="ja-JP" altLang="en-US" sz="1600" b="1" dirty="0"/>
              <a:t>機能を直接的に評価しない</a:t>
            </a:r>
          </a:p>
        </p:txBody>
      </p:sp>
      <p:sp>
        <p:nvSpPr>
          <p:cNvPr id="7" name="テキスト ボックス 6">
            <a:extLst>
              <a:ext uri="{FF2B5EF4-FFF2-40B4-BE49-F238E27FC236}">
                <a16:creationId xmlns:a16="http://schemas.microsoft.com/office/drawing/2014/main" id="{240865BC-B94C-42C9-ABEF-493564526994}"/>
              </a:ext>
            </a:extLst>
          </p:cNvPr>
          <p:cNvSpPr txBox="1"/>
          <p:nvPr/>
        </p:nvSpPr>
        <p:spPr>
          <a:xfrm>
            <a:off x="2802660" y="2692387"/>
            <a:ext cx="3966728" cy="338554"/>
          </a:xfrm>
          <a:prstGeom prst="rect">
            <a:avLst/>
          </a:prstGeom>
          <a:noFill/>
        </p:spPr>
        <p:txBody>
          <a:bodyPr wrap="square" rtlCol="0">
            <a:spAutoFit/>
          </a:bodyPr>
          <a:lstStyle/>
          <a:p>
            <a:pPr algn="ctr"/>
            <a:r>
              <a:rPr kumimoji="1" lang="ja-JP" altLang="en-US" sz="1600" b="1" dirty="0"/>
              <a:t>機能を直接的に評価する</a:t>
            </a:r>
          </a:p>
        </p:txBody>
      </p:sp>
      <p:sp>
        <p:nvSpPr>
          <p:cNvPr id="8" name="テキスト ボックス 7">
            <a:extLst>
              <a:ext uri="{FF2B5EF4-FFF2-40B4-BE49-F238E27FC236}">
                <a16:creationId xmlns:a16="http://schemas.microsoft.com/office/drawing/2014/main" id="{E15A0CB6-0742-4462-90EC-D0CF67354648}"/>
              </a:ext>
            </a:extLst>
          </p:cNvPr>
          <p:cNvSpPr txBox="1"/>
          <p:nvPr/>
        </p:nvSpPr>
        <p:spPr>
          <a:xfrm>
            <a:off x="7609088" y="4635114"/>
            <a:ext cx="3966728" cy="338554"/>
          </a:xfrm>
          <a:prstGeom prst="rect">
            <a:avLst/>
          </a:prstGeom>
          <a:noFill/>
        </p:spPr>
        <p:txBody>
          <a:bodyPr wrap="square" rtlCol="0">
            <a:spAutoFit/>
          </a:bodyPr>
          <a:lstStyle/>
          <a:p>
            <a:pPr algn="ctr"/>
            <a:r>
              <a:rPr kumimoji="1" lang="ja-JP" altLang="en-US" sz="1600" b="1" dirty="0"/>
              <a:t>配列・構造の設計・探索に使用</a:t>
            </a:r>
          </a:p>
        </p:txBody>
      </p:sp>
      <p:sp>
        <p:nvSpPr>
          <p:cNvPr id="9" name="テキスト ボックス 8">
            <a:extLst>
              <a:ext uri="{FF2B5EF4-FFF2-40B4-BE49-F238E27FC236}">
                <a16:creationId xmlns:a16="http://schemas.microsoft.com/office/drawing/2014/main" id="{89C0F812-9FE5-4BB3-B9A4-B652C8433E26}"/>
              </a:ext>
            </a:extLst>
          </p:cNvPr>
          <p:cNvSpPr txBox="1"/>
          <p:nvPr/>
        </p:nvSpPr>
        <p:spPr>
          <a:xfrm>
            <a:off x="2802660" y="4641263"/>
            <a:ext cx="3966728" cy="338554"/>
          </a:xfrm>
          <a:prstGeom prst="rect">
            <a:avLst/>
          </a:prstGeom>
          <a:noFill/>
        </p:spPr>
        <p:txBody>
          <a:bodyPr wrap="square" rtlCol="0">
            <a:spAutoFit/>
          </a:bodyPr>
          <a:lstStyle/>
          <a:p>
            <a:pPr algn="ctr"/>
            <a:r>
              <a:rPr kumimoji="1" lang="ja-JP" altLang="en-US" sz="1600" b="1" dirty="0"/>
              <a:t>機能性の机上評価に使用</a:t>
            </a:r>
          </a:p>
        </p:txBody>
      </p:sp>
      <p:sp>
        <p:nvSpPr>
          <p:cNvPr id="10" name="テキスト ボックス 9">
            <a:extLst>
              <a:ext uri="{FF2B5EF4-FFF2-40B4-BE49-F238E27FC236}">
                <a16:creationId xmlns:a16="http://schemas.microsoft.com/office/drawing/2014/main" id="{08D4BCBA-E8F7-46CF-857F-3F30721B0536}"/>
              </a:ext>
            </a:extLst>
          </p:cNvPr>
          <p:cNvSpPr txBox="1"/>
          <p:nvPr/>
        </p:nvSpPr>
        <p:spPr>
          <a:xfrm>
            <a:off x="2587260" y="3051086"/>
            <a:ext cx="4397528" cy="830997"/>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構造・配列・実験データ・分子シミュレーションを活用し、機能性を評価する</a:t>
            </a:r>
            <a:endParaRPr kumimoji="1" lang="en-US" altLang="ja-JP" sz="1600" dirty="0"/>
          </a:p>
          <a:p>
            <a:pPr marL="285750" indent="-285750">
              <a:buFont typeface="Wingdings" panose="05000000000000000000" pitchFamily="2" charset="2"/>
              <a:buChar char="Ø"/>
            </a:pPr>
            <a:r>
              <a:rPr kumimoji="1" lang="ja-JP" altLang="en-US" sz="1600" dirty="0"/>
              <a:t>機能と抽出した特徴との関係を明らかにする</a:t>
            </a:r>
          </a:p>
        </p:txBody>
      </p:sp>
      <p:sp>
        <p:nvSpPr>
          <p:cNvPr id="11" name="テキスト ボックス 10">
            <a:extLst>
              <a:ext uri="{FF2B5EF4-FFF2-40B4-BE49-F238E27FC236}">
                <a16:creationId xmlns:a16="http://schemas.microsoft.com/office/drawing/2014/main" id="{A54ED862-DFEB-443B-A324-26C74FF7B3CF}"/>
              </a:ext>
            </a:extLst>
          </p:cNvPr>
          <p:cNvSpPr txBox="1"/>
          <p:nvPr/>
        </p:nvSpPr>
        <p:spPr>
          <a:xfrm>
            <a:off x="7244137" y="3051085"/>
            <a:ext cx="4696630" cy="830997"/>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構造予測結果から、意図通りの構造か評価する</a:t>
            </a:r>
            <a:endParaRPr kumimoji="1" lang="en-US" altLang="ja-JP" sz="1600" dirty="0"/>
          </a:p>
          <a:p>
            <a:pPr marL="742950" lvl="1" indent="-285750">
              <a:buFont typeface="Wingdings" panose="05000000000000000000" pitchFamily="2" charset="2"/>
              <a:buChar char="ü"/>
            </a:pPr>
            <a:r>
              <a:rPr kumimoji="1" lang="ja-JP" altLang="en-US" sz="1600" dirty="0"/>
              <a:t>特に機能性をもたらす局所的な構造モチーフ</a:t>
            </a:r>
            <a:endParaRPr kumimoji="1" lang="en-US" altLang="ja-JP" sz="1600" dirty="0"/>
          </a:p>
          <a:p>
            <a:pPr marL="285750" indent="-285750">
              <a:buFont typeface="Wingdings" panose="05000000000000000000" pitchFamily="2" charset="2"/>
              <a:buChar char="Ø"/>
            </a:pPr>
            <a:r>
              <a:rPr kumimoji="1" lang="en-US" altLang="ja-JP" sz="1600" dirty="0"/>
              <a:t>AlphaFold2</a:t>
            </a:r>
            <a:r>
              <a:rPr kumimoji="1" lang="ja-JP" altLang="en-US" sz="1600" dirty="0"/>
              <a:t>の構造予測の正確さが可能にしている</a:t>
            </a:r>
          </a:p>
        </p:txBody>
      </p:sp>
      <p:sp>
        <p:nvSpPr>
          <p:cNvPr id="12" name="テキスト ボックス 11">
            <a:extLst>
              <a:ext uri="{FF2B5EF4-FFF2-40B4-BE49-F238E27FC236}">
                <a16:creationId xmlns:a16="http://schemas.microsoft.com/office/drawing/2014/main" id="{6EB5891B-493C-4093-BCDA-05F4E49BB0FA}"/>
              </a:ext>
            </a:extLst>
          </p:cNvPr>
          <p:cNvSpPr txBox="1"/>
          <p:nvPr/>
        </p:nvSpPr>
        <p:spPr>
          <a:xfrm>
            <a:off x="2589088" y="5076386"/>
            <a:ext cx="4294597"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構造・配列・実験・分子シミュレーションデータに対して適用する</a:t>
            </a:r>
            <a:endParaRPr kumimoji="1" lang="en-US" altLang="ja-JP" sz="1600" dirty="0"/>
          </a:p>
        </p:txBody>
      </p:sp>
      <p:sp>
        <p:nvSpPr>
          <p:cNvPr id="14" name="テキスト ボックス 13">
            <a:extLst>
              <a:ext uri="{FF2B5EF4-FFF2-40B4-BE49-F238E27FC236}">
                <a16:creationId xmlns:a16="http://schemas.microsoft.com/office/drawing/2014/main" id="{38C413EE-185E-485A-B618-517391EC1680}"/>
              </a:ext>
            </a:extLst>
          </p:cNvPr>
          <p:cNvSpPr txBox="1"/>
          <p:nvPr/>
        </p:nvSpPr>
        <p:spPr>
          <a:xfrm>
            <a:off x="2802660" y="3921815"/>
            <a:ext cx="3966728" cy="307777"/>
          </a:xfrm>
          <a:prstGeom prst="rect">
            <a:avLst/>
          </a:prstGeom>
          <a:noFill/>
        </p:spPr>
        <p:txBody>
          <a:bodyPr wrap="square" rtlCol="0">
            <a:spAutoFit/>
          </a:bodyPr>
          <a:lstStyle/>
          <a:p>
            <a:pPr algn="ctr"/>
            <a:r>
              <a:rPr kumimoji="1" lang="ja-JP" altLang="en-US" sz="1400" b="1" dirty="0">
                <a:solidFill>
                  <a:schemeClr val="accent4"/>
                </a:solidFill>
              </a:rPr>
              <a:t>⇒本テーマでは見通しを立てることができず</a:t>
            </a:r>
          </a:p>
        </p:txBody>
      </p:sp>
      <p:sp>
        <p:nvSpPr>
          <p:cNvPr id="15" name="テキスト ボックス 14">
            <a:extLst>
              <a:ext uri="{FF2B5EF4-FFF2-40B4-BE49-F238E27FC236}">
                <a16:creationId xmlns:a16="http://schemas.microsoft.com/office/drawing/2014/main" id="{58839C9F-0CF3-4A27-AC8A-583B3D49FDBA}"/>
              </a:ext>
            </a:extLst>
          </p:cNvPr>
          <p:cNvSpPr txBox="1"/>
          <p:nvPr/>
        </p:nvSpPr>
        <p:spPr>
          <a:xfrm>
            <a:off x="7244137" y="5076386"/>
            <a:ext cx="4621222"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専門家の経験則に基づく設計のスキルレス・自動化</a:t>
            </a:r>
            <a:endParaRPr kumimoji="1" lang="en-US" altLang="ja-JP" sz="1600" dirty="0"/>
          </a:p>
          <a:p>
            <a:pPr marL="285750" indent="-285750">
              <a:buFont typeface="Wingdings" panose="05000000000000000000" pitchFamily="2" charset="2"/>
              <a:buChar char="Ø"/>
            </a:pPr>
            <a:r>
              <a:rPr kumimoji="1" lang="ja-JP" altLang="en-US" sz="1600" dirty="0"/>
              <a:t>目標構造を意図通りに設計することに注力</a:t>
            </a:r>
            <a:endParaRPr kumimoji="1" lang="en-US" altLang="ja-JP" sz="1600" dirty="0"/>
          </a:p>
        </p:txBody>
      </p:sp>
      <p:sp>
        <p:nvSpPr>
          <p:cNvPr id="16" name="正方形/長方形 15">
            <a:extLst>
              <a:ext uri="{FF2B5EF4-FFF2-40B4-BE49-F238E27FC236}">
                <a16:creationId xmlns:a16="http://schemas.microsoft.com/office/drawing/2014/main" id="{3CD8022A-13A2-46A3-B8D6-EC5D7B5C5D5C}"/>
              </a:ext>
            </a:extLst>
          </p:cNvPr>
          <p:cNvSpPr/>
          <p:nvPr/>
        </p:nvSpPr>
        <p:spPr>
          <a:xfrm>
            <a:off x="2596708" y="2039386"/>
            <a:ext cx="4378631" cy="42082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本テーマの設計戦略</a:t>
            </a:r>
          </a:p>
        </p:txBody>
      </p:sp>
      <p:sp>
        <p:nvSpPr>
          <p:cNvPr id="17" name="正方形/長方形 16">
            <a:extLst>
              <a:ext uri="{FF2B5EF4-FFF2-40B4-BE49-F238E27FC236}">
                <a16:creationId xmlns:a16="http://schemas.microsoft.com/office/drawing/2014/main" id="{9D75DB75-8970-42D8-9A78-805F15FFFE4A}"/>
              </a:ext>
            </a:extLst>
          </p:cNvPr>
          <p:cNvSpPr/>
          <p:nvPr/>
        </p:nvSpPr>
        <p:spPr>
          <a:xfrm>
            <a:off x="7184205" y="2039386"/>
            <a:ext cx="4816494" cy="42082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AlphaFold2</a:t>
            </a:r>
            <a:r>
              <a:rPr kumimoji="1" lang="ja-JP" altLang="en-US" dirty="0">
                <a:solidFill>
                  <a:schemeClr val="bg1"/>
                </a:solidFill>
              </a:rPr>
              <a:t>をベースにした設計方法</a:t>
            </a:r>
            <a:endParaRPr kumimoji="1" lang="en-US" altLang="ja-JP" dirty="0">
              <a:solidFill>
                <a:schemeClr val="bg1"/>
              </a:solidFill>
            </a:endParaRPr>
          </a:p>
        </p:txBody>
      </p:sp>
      <p:sp>
        <p:nvSpPr>
          <p:cNvPr id="18" name="正方形/長方形 17">
            <a:extLst>
              <a:ext uri="{FF2B5EF4-FFF2-40B4-BE49-F238E27FC236}">
                <a16:creationId xmlns:a16="http://schemas.microsoft.com/office/drawing/2014/main" id="{1F31D4F3-CD77-4BF7-B339-D1E7DA5AC32F}"/>
              </a:ext>
            </a:extLst>
          </p:cNvPr>
          <p:cNvSpPr/>
          <p:nvPr/>
        </p:nvSpPr>
        <p:spPr>
          <a:xfrm>
            <a:off x="263432" y="2570322"/>
            <a:ext cx="2123054" cy="16489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機能性の机上評価の考え方</a:t>
            </a:r>
          </a:p>
        </p:txBody>
      </p:sp>
      <p:sp>
        <p:nvSpPr>
          <p:cNvPr id="19" name="正方形/長方形 18">
            <a:extLst>
              <a:ext uri="{FF2B5EF4-FFF2-40B4-BE49-F238E27FC236}">
                <a16:creationId xmlns:a16="http://schemas.microsoft.com/office/drawing/2014/main" id="{45F8EE90-AFBA-4C8D-AC10-393E0323F3C0}"/>
              </a:ext>
            </a:extLst>
          </p:cNvPr>
          <p:cNvSpPr/>
          <p:nvPr/>
        </p:nvSpPr>
        <p:spPr>
          <a:xfrm>
            <a:off x="263432" y="4405516"/>
            <a:ext cx="2123053" cy="16489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深層学習技術</a:t>
            </a:r>
            <a:endParaRPr kumimoji="1" lang="en-US" altLang="ja-JP" dirty="0">
              <a:solidFill>
                <a:schemeClr val="bg1"/>
              </a:solidFill>
            </a:endParaRPr>
          </a:p>
          <a:p>
            <a:pPr algn="ctr"/>
            <a:r>
              <a:rPr kumimoji="1" lang="ja-JP" altLang="en-US" dirty="0">
                <a:solidFill>
                  <a:schemeClr val="bg1"/>
                </a:solidFill>
              </a:rPr>
              <a:t>の用途</a:t>
            </a:r>
          </a:p>
        </p:txBody>
      </p:sp>
    </p:spTree>
    <p:extLst>
      <p:ext uri="{BB962C8B-B14F-4D97-AF65-F5344CB8AC3E}">
        <p14:creationId xmlns:p14="http://schemas.microsoft.com/office/powerpoint/2010/main" val="4098045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テキスト ボックス 259">
            <a:extLst>
              <a:ext uri="{FF2B5EF4-FFF2-40B4-BE49-F238E27FC236}">
                <a16:creationId xmlns:a16="http://schemas.microsoft.com/office/drawing/2014/main" id="{D264A889-C357-48E6-9970-FA1FE5D3CBC6}"/>
              </a:ext>
            </a:extLst>
          </p:cNvPr>
          <p:cNvSpPr txBox="1"/>
          <p:nvPr/>
        </p:nvSpPr>
        <p:spPr>
          <a:xfrm>
            <a:off x="346750" y="4148072"/>
            <a:ext cx="4583409" cy="1817840"/>
          </a:xfrm>
          <a:prstGeom prst="rect">
            <a:avLst/>
          </a:prstGeom>
          <a:noFill/>
          <a:ln w="12700">
            <a:solidFill>
              <a:srgbClr val="C00000"/>
            </a:solidFill>
            <a:prstDash val="sysDot"/>
          </a:ln>
        </p:spPr>
        <p:txBody>
          <a:bodyPr wrap="square" rtlCol="0">
            <a:noAutofit/>
          </a:bodyPr>
          <a:lstStyle/>
          <a:p>
            <a:pPr algn="ctr"/>
            <a:endParaRPr lang="zh-TW" altLang="en-US" sz="600" dirty="0"/>
          </a:p>
        </p:txBody>
      </p:sp>
      <p:sp>
        <p:nvSpPr>
          <p:cNvPr id="259" name="テキスト ボックス 258">
            <a:extLst>
              <a:ext uri="{FF2B5EF4-FFF2-40B4-BE49-F238E27FC236}">
                <a16:creationId xmlns:a16="http://schemas.microsoft.com/office/drawing/2014/main" id="{476BFF06-3DD4-4D23-AB30-392A335065B9}"/>
              </a:ext>
            </a:extLst>
          </p:cNvPr>
          <p:cNvSpPr txBox="1"/>
          <p:nvPr/>
        </p:nvSpPr>
        <p:spPr>
          <a:xfrm>
            <a:off x="539987" y="4339366"/>
            <a:ext cx="678423" cy="1426939"/>
          </a:xfrm>
          <a:prstGeom prst="rect">
            <a:avLst/>
          </a:prstGeom>
          <a:solidFill>
            <a:schemeClr val="bg1">
              <a:lumMod val="95000"/>
            </a:schemeClr>
          </a:solidFill>
          <a:ln w="9525">
            <a:noFill/>
            <a:prstDash val="dash"/>
          </a:ln>
        </p:spPr>
        <p:txBody>
          <a:bodyPr wrap="square" rtlCol="0">
            <a:noAutofit/>
          </a:bodyPr>
          <a:lstStyle/>
          <a:p>
            <a:pPr algn="ctr"/>
            <a:endParaRPr lang="zh-TW" altLang="en-US" sz="600" dirty="0"/>
          </a:p>
        </p:txBody>
      </p:sp>
      <p:sp>
        <p:nvSpPr>
          <p:cNvPr id="2" name="タイトル 1">
            <a:extLst>
              <a:ext uri="{FF2B5EF4-FFF2-40B4-BE49-F238E27FC236}">
                <a16:creationId xmlns:a16="http://schemas.microsoft.com/office/drawing/2014/main" id="{46DF7542-E5FF-437E-91AC-8649969EED59}"/>
              </a:ext>
            </a:extLst>
          </p:cNvPr>
          <p:cNvSpPr>
            <a:spLocks noGrp="1"/>
          </p:cNvSpPr>
          <p:nvPr>
            <p:ph type="title"/>
          </p:nvPr>
        </p:nvSpPr>
        <p:spPr/>
        <p:txBody>
          <a:bodyPr>
            <a:normAutofit fontScale="90000"/>
          </a:bodyPr>
          <a:lstStyle/>
          <a:p>
            <a:r>
              <a:rPr lang="ja-JP" altLang="en-US" sz="1600" dirty="0"/>
              <a:t>各要素技術の成果・課題：社内でのプロジェクトの進め方</a:t>
            </a:r>
            <a:br>
              <a:rPr kumimoji="1" lang="ja-JP" altLang="en-US" dirty="0"/>
            </a:br>
            <a:r>
              <a:rPr lang="ja-JP" altLang="en-US" sz="2700" dirty="0"/>
              <a:t>「バイオ系物質生産」・「タンパク質設計」プロジェクト</a:t>
            </a:r>
            <a:r>
              <a:rPr kumimoji="1" lang="ja-JP" altLang="en-US" sz="2700" dirty="0"/>
              <a:t>の</a:t>
            </a:r>
            <a:r>
              <a:rPr lang="ja-JP" altLang="en-US" sz="2700" dirty="0"/>
              <a:t>進め方</a:t>
            </a:r>
            <a:endParaRPr kumimoji="1" lang="ja-JP" altLang="en-US" dirty="0"/>
          </a:p>
        </p:txBody>
      </p:sp>
      <p:sp>
        <p:nvSpPr>
          <p:cNvPr id="3" name="スライド番号プレースホルダー 2">
            <a:extLst>
              <a:ext uri="{FF2B5EF4-FFF2-40B4-BE49-F238E27FC236}">
                <a16:creationId xmlns:a16="http://schemas.microsoft.com/office/drawing/2014/main" id="{670E0CBB-21CC-43E5-B5C0-2F91FD2CCAC2}"/>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4" name="テキスト プレースホルダー 3">
            <a:extLst>
              <a:ext uri="{FF2B5EF4-FFF2-40B4-BE49-F238E27FC236}">
                <a16:creationId xmlns:a16="http://schemas.microsoft.com/office/drawing/2014/main" id="{E9DFCEC7-EAD4-42EA-8719-78C8A032F160}"/>
              </a:ext>
            </a:extLst>
          </p:cNvPr>
          <p:cNvSpPr>
            <a:spLocks noGrp="1"/>
          </p:cNvSpPr>
          <p:nvPr>
            <p:ph type="body" sz="quarter" idx="11"/>
          </p:nvPr>
        </p:nvSpPr>
        <p:spPr>
          <a:xfrm>
            <a:off x="396658" y="854236"/>
            <a:ext cx="11520522" cy="719171"/>
          </a:xfrm>
        </p:spPr>
        <p:txBody>
          <a:bodyPr/>
          <a:lstStyle/>
          <a:p>
            <a:r>
              <a:rPr lang="ja-JP" altLang="en-US" sz="1800" dirty="0"/>
              <a:t>酵素・タンパク質設計に関する要素技術開発だけでは今後の展開を考えづらい。</a:t>
            </a:r>
            <a:endParaRPr lang="en-US" altLang="ja-JP" sz="1800" dirty="0"/>
          </a:p>
          <a:p>
            <a:r>
              <a:rPr lang="ja-JP" altLang="en-US" sz="1800" dirty="0"/>
              <a:t>物質生産技術との接続まで意識し、将来的に酵素・物質生産技術</a:t>
            </a:r>
            <a:r>
              <a:rPr lang="en-US" altLang="ja-JP" sz="1800" dirty="0"/>
              <a:t>IP</a:t>
            </a:r>
            <a:r>
              <a:rPr lang="ja-JP" altLang="en-US" sz="1800" dirty="0"/>
              <a:t>の獲得を目指す研究開発ロードマップが不可欠。</a:t>
            </a:r>
          </a:p>
        </p:txBody>
      </p:sp>
      <p:sp>
        <p:nvSpPr>
          <p:cNvPr id="75" name="四角形: 角を丸くする 74">
            <a:extLst>
              <a:ext uri="{FF2B5EF4-FFF2-40B4-BE49-F238E27FC236}">
                <a16:creationId xmlns:a16="http://schemas.microsoft.com/office/drawing/2014/main" id="{3791FC5D-33D0-4BB7-99F0-C951CB95E4EA}"/>
              </a:ext>
            </a:extLst>
          </p:cNvPr>
          <p:cNvSpPr/>
          <p:nvPr/>
        </p:nvSpPr>
        <p:spPr>
          <a:xfrm>
            <a:off x="7168145" y="3202751"/>
            <a:ext cx="2332000" cy="2859492"/>
          </a:xfrm>
          <a:prstGeom prst="roundRect">
            <a:avLst>
              <a:gd name="adj" fmla="val 4139"/>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四角形: 角を丸くする 75">
            <a:extLst>
              <a:ext uri="{FF2B5EF4-FFF2-40B4-BE49-F238E27FC236}">
                <a16:creationId xmlns:a16="http://schemas.microsoft.com/office/drawing/2014/main" id="{BBCABA00-4516-416D-8C71-4D7037DD9E23}"/>
              </a:ext>
            </a:extLst>
          </p:cNvPr>
          <p:cNvSpPr/>
          <p:nvPr/>
        </p:nvSpPr>
        <p:spPr>
          <a:xfrm>
            <a:off x="10564334" y="3966682"/>
            <a:ext cx="1251312" cy="1305780"/>
          </a:xfrm>
          <a:prstGeom prst="roundRect">
            <a:avLst>
              <a:gd name="adj" fmla="val 5120"/>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en-US" altLang="ja-JP" sz="800" dirty="0">
              <a:solidFill>
                <a:schemeClr val="tx1"/>
              </a:solidFill>
              <a:latin typeface="Arial" panose="020B0604020202020204" pitchFamily="34" charset="0"/>
              <a:ea typeface="Meiryo UI" panose="020B0604030504040204" pitchFamily="50" charset="-128"/>
            </a:endParaRPr>
          </a:p>
        </p:txBody>
      </p:sp>
      <p:sp>
        <p:nvSpPr>
          <p:cNvPr id="80" name="四角形: 角を丸くする 79">
            <a:extLst>
              <a:ext uri="{FF2B5EF4-FFF2-40B4-BE49-F238E27FC236}">
                <a16:creationId xmlns:a16="http://schemas.microsoft.com/office/drawing/2014/main" id="{78914A7C-A93F-4EA8-B2AA-636C13A2A81F}"/>
              </a:ext>
            </a:extLst>
          </p:cNvPr>
          <p:cNvSpPr/>
          <p:nvPr/>
        </p:nvSpPr>
        <p:spPr>
          <a:xfrm>
            <a:off x="7311619" y="3767089"/>
            <a:ext cx="1163828" cy="297690"/>
          </a:xfrm>
          <a:prstGeom prst="roundRect">
            <a:avLst/>
          </a:prstGeom>
          <a:solidFill>
            <a:schemeClr val="accent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800" dirty="0">
                <a:solidFill>
                  <a:schemeClr val="tx1"/>
                </a:solidFill>
                <a:latin typeface="Arial" panose="020B0604020202020204" pitchFamily="34" charset="0"/>
                <a:ea typeface="Meiryo UI" panose="020B0604030504040204" pitchFamily="50" charset="-128"/>
              </a:rPr>
              <a:t>酵素設計技術</a:t>
            </a:r>
            <a:endParaRPr lang="en-US" altLang="ja-JP" sz="800" dirty="0">
              <a:solidFill>
                <a:schemeClr val="tx1"/>
              </a:solidFill>
              <a:latin typeface="Arial" panose="020B0604020202020204" pitchFamily="34" charset="0"/>
              <a:ea typeface="Meiryo UI" panose="020B0604030504040204" pitchFamily="50" charset="-128"/>
            </a:endParaRPr>
          </a:p>
        </p:txBody>
      </p:sp>
      <p:sp>
        <p:nvSpPr>
          <p:cNvPr id="81" name="四角形: 角を丸くする 80">
            <a:extLst>
              <a:ext uri="{FF2B5EF4-FFF2-40B4-BE49-F238E27FC236}">
                <a16:creationId xmlns:a16="http://schemas.microsoft.com/office/drawing/2014/main" id="{497B5035-FE39-4C03-B894-905CAEE9F0A9}"/>
              </a:ext>
            </a:extLst>
          </p:cNvPr>
          <p:cNvSpPr/>
          <p:nvPr/>
        </p:nvSpPr>
        <p:spPr>
          <a:xfrm>
            <a:off x="7324992" y="4680157"/>
            <a:ext cx="1151417" cy="297690"/>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800" dirty="0">
                <a:solidFill>
                  <a:schemeClr val="tx1"/>
                </a:solidFill>
                <a:latin typeface="Arial" panose="020B0604020202020204" pitchFamily="34" charset="0"/>
                <a:ea typeface="Meiryo UI" panose="020B0604030504040204" pitchFamily="50" charset="-128"/>
              </a:rPr>
              <a:t>物質生産技術</a:t>
            </a:r>
            <a:endParaRPr lang="en-US" altLang="ja-JP" sz="800" dirty="0">
              <a:solidFill>
                <a:schemeClr val="tx1"/>
              </a:solidFill>
              <a:latin typeface="Arial" panose="020B0604020202020204" pitchFamily="34" charset="0"/>
              <a:ea typeface="Meiryo UI" panose="020B0604030504040204" pitchFamily="50" charset="-128"/>
            </a:endParaRPr>
          </a:p>
        </p:txBody>
      </p:sp>
      <p:sp>
        <p:nvSpPr>
          <p:cNvPr id="82" name="四角形: 角を丸くする 81">
            <a:extLst>
              <a:ext uri="{FF2B5EF4-FFF2-40B4-BE49-F238E27FC236}">
                <a16:creationId xmlns:a16="http://schemas.microsoft.com/office/drawing/2014/main" id="{B42A3283-AB27-4765-8558-53B13C1CAA36}"/>
              </a:ext>
            </a:extLst>
          </p:cNvPr>
          <p:cNvSpPr/>
          <p:nvPr/>
        </p:nvSpPr>
        <p:spPr>
          <a:xfrm>
            <a:off x="10641449" y="3532439"/>
            <a:ext cx="1021541" cy="237891"/>
          </a:xfrm>
          <a:prstGeom prst="round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700" dirty="0">
                <a:solidFill>
                  <a:schemeClr val="tx1"/>
                </a:solidFill>
                <a:latin typeface="Arial" panose="020B0604020202020204" pitchFamily="34" charset="0"/>
                <a:ea typeface="Meiryo UI" panose="020B0604030504040204" pitchFamily="50" charset="-128"/>
              </a:rPr>
              <a:t>受託製造企業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3" name="四角形: 角を丸くする 82">
            <a:extLst>
              <a:ext uri="{FF2B5EF4-FFF2-40B4-BE49-F238E27FC236}">
                <a16:creationId xmlns:a16="http://schemas.microsoft.com/office/drawing/2014/main" id="{6E594294-9F82-4561-BC4F-C8C01A55F757}"/>
              </a:ext>
            </a:extLst>
          </p:cNvPr>
          <p:cNvSpPr/>
          <p:nvPr/>
        </p:nvSpPr>
        <p:spPr>
          <a:xfrm>
            <a:off x="10636321" y="3209852"/>
            <a:ext cx="1021541" cy="237891"/>
          </a:xfrm>
          <a:prstGeom prst="round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700" dirty="0">
                <a:solidFill>
                  <a:schemeClr val="tx1"/>
                </a:solidFill>
                <a:latin typeface="Arial" panose="020B0604020202020204" pitchFamily="34" charset="0"/>
                <a:ea typeface="Meiryo UI" panose="020B0604030504040204" pitchFamily="50" charset="-128"/>
              </a:rPr>
              <a:t>産業用</a:t>
            </a:r>
            <a:r>
              <a:rPr kumimoji="1" lang="ja-JP" altLang="en-US" sz="700" dirty="0">
                <a:solidFill>
                  <a:schemeClr val="tx1"/>
                </a:solidFill>
                <a:latin typeface="Arial" panose="020B0604020202020204" pitchFamily="34" charset="0"/>
                <a:ea typeface="Meiryo UI" panose="020B0604030504040204" pitchFamily="50" charset="-128"/>
              </a:rPr>
              <a:t>酵素企業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4" name="四角形: 角を丸くする 83">
            <a:extLst>
              <a:ext uri="{FF2B5EF4-FFF2-40B4-BE49-F238E27FC236}">
                <a16:creationId xmlns:a16="http://schemas.microsoft.com/office/drawing/2014/main" id="{C02AADC9-BD7D-4E0E-97C3-438095C88A5B}"/>
              </a:ext>
            </a:extLst>
          </p:cNvPr>
          <p:cNvSpPr/>
          <p:nvPr/>
        </p:nvSpPr>
        <p:spPr>
          <a:xfrm>
            <a:off x="10674232" y="4585268"/>
            <a:ext cx="1021541" cy="237891"/>
          </a:xfrm>
          <a:prstGeom prst="round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700" dirty="0">
                <a:solidFill>
                  <a:schemeClr val="tx1"/>
                </a:solidFill>
                <a:latin typeface="Arial" panose="020B0604020202020204" pitchFamily="34" charset="0"/>
                <a:ea typeface="Meiryo UI" panose="020B0604030504040204" pitchFamily="50" charset="-128"/>
              </a:rPr>
              <a:t>化学系</a:t>
            </a:r>
            <a:r>
              <a:rPr kumimoji="1" lang="ja-JP" altLang="en-US" sz="700" dirty="0">
                <a:solidFill>
                  <a:schemeClr val="tx1"/>
                </a:solidFill>
                <a:latin typeface="Arial" panose="020B0604020202020204" pitchFamily="34" charset="0"/>
                <a:ea typeface="Meiryo UI" panose="020B0604030504040204" pitchFamily="50" charset="-128"/>
              </a:rPr>
              <a:t>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5" name="四角形: 角を丸くする 84">
            <a:extLst>
              <a:ext uri="{FF2B5EF4-FFF2-40B4-BE49-F238E27FC236}">
                <a16:creationId xmlns:a16="http://schemas.microsoft.com/office/drawing/2014/main" id="{CD90E2AE-F554-4AD9-8227-3D2C4197E463}"/>
              </a:ext>
            </a:extLst>
          </p:cNvPr>
          <p:cNvSpPr/>
          <p:nvPr/>
        </p:nvSpPr>
        <p:spPr>
          <a:xfrm>
            <a:off x="10678097" y="4282865"/>
            <a:ext cx="1021541" cy="237891"/>
          </a:xfrm>
          <a:prstGeom prst="round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700" dirty="0">
                <a:solidFill>
                  <a:schemeClr val="tx1"/>
                </a:solidFill>
                <a:latin typeface="Arial" panose="020B0604020202020204" pitchFamily="34" charset="0"/>
                <a:ea typeface="Meiryo UI" panose="020B0604030504040204" pitchFamily="50" charset="-128"/>
              </a:rPr>
              <a:t>エネルギー系企業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6" name="四角形: 角を丸くする 85">
            <a:extLst>
              <a:ext uri="{FF2B5EF4-FFF2-40B4-BE49-F238E27FC236}">
                <a16:creationId xmlns:a16="http://schemas.microsoft.com/office/drawing/2014/main" id="{F95668CF-B48F-4E7B-BB0B-4B7330F982C0}"/>
              </a:ext>
            </a:extLst>
          </p:cNvPr>
          <p:cNvSpPr/>
          <p:nvPr/>
        </p:nvSpPr>
        <p:spPr>
          <a:xfrm>
            <a:off x="10674232" y="4915017"/>
            <a:ext cx="1021541" cy="237891"/>
          </a:xfrm>
          <a:prstGeom prst="round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700" dirty="0">
                <a:solidFill>
                  <a:schemeClr val="tx1"/>
                </a:solidFill>
                <a:latin typeface="Arial" panose="020B0604020202020204" pitchFamily="34" charset="0"/>
                <a:ea typeface="Meiryo UI" panose="020B0604030504040204" pitchFamily="50" charset="-128"/>
              </a:rPr>
              <a:t>その他製造業系</a:t>
            </a:r>
            <a:endParaRPr kumimoji="1" lang="en-US" altLang="ja-JP" sz="700" dirty="0">
              <a:solidFill>
                <a:schemeClr val="tx1"/>
              </a:solidFill>
              <a:latin typeface="Arial" panose="020B0604020202020204" pitchFamily="34" charset="0"/>
              <a:ea typeface="Meiryo UI" panose="020B0604030504040204" pitchFamily="50" charset="-128"/>
            </a:endParaRPr>
          </a:p>
          <a:p>
            <a:pPr algn="ctr"/>
            <a:r>
              <a:rPr kumimoji="1" lang="ja-JP" altLang="en-US" sz="700" dirty="0">
                <a:solidFill>
                  <a:schemeClr val="tx1"/>
                </a:solidFill>
                <a:latin typeface="Arial" panose="020B0604020202020204" pitchFamily="34" charset="0"/>
                <a:ea typeface="Meiryo UI" panose="020B0604030504040204" pitchFamily="50" charset="-128"/>
              </a:rPr>
              <a:t>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7" name="四角形: 角を丸くする 86">
            <a:extLst>
              <a:ext uri="{FF2B5EF4-FFF2-40B4-BE49-F238E27FC236}">
                <a16:creationId xmlns:a16="http://schemas.microsoft.com/office/drawing/2014/main" id="{9077CAC2-7470-4C71-A11D-D88839461F21}"/>
              </a:ext>
            </a:extLst>
          </p:cNvPr>
          <p:cNvSpPr/>
          <p:nvPr/>
        </p:nvSpPr>
        <p:spPr>
          <a:xfrm>
            <a:off x="10563261" y="5462057"/>
            <a:ext cx="1251312" cy="593725"/>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700" dirty="0">
                <a:solidFill>
                  <a:schemeClr val="tx1"/>
                </a:solidFill>
                <a:latin typeface="Arial" panose="020B0604020202020204" pitchFamily="34" charset="0"/>
                <a:ea typeface="Meiryo UI" panose="020B0604030504040204" pitchFamily="50" charset="-128"/>
              </a:rPr>
              <a:t>化学品等</a:t>
            </a:r>
            <a:r>
              <a:rPr lang="ja-JP" altLang="en-US" sz="700" dirty="0">
                <a:solidFill>
                  <a:schemeClr val="tx1"/>
                </a:solidFill>
                <a:latin typeface="Arial" panose="020B0604020202020204" pitchFamily="34" charset="0"/>
                <a:ea typeface="Meiryo UI" panose="020B0604030504040204" pitchFamily="50" charset="-128"/>
              </a:rPr>
              <a:t>　</a:t>
            </a:r>
            <a:r>
              <a:rPr kumimoji="1" lang="ja-JP" altLang="en-US" sz="700" dirty="0">
                <a:solidFill>
                  <a:schemeClr val="tx1"/>
                </a:solidFill>
                <a:latin typeface="Arial" panose="020B0604020202020204" pitchFamily="34" charset="0"/>
                <a:ea typeface="Meiryo UI" panose="020B0604030504040204" pitchFamily="50" charset="-128"/>
              </a:rPr>
              <a:t>ユーザ企業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8" name="テキスト ボックス 219">
            <a:extLst>
              <a:ext uri="{FF2B5EF4-FFF2-40B4-BE49-F238E27FC236}">
                <a16:creationId xmlns:a16="http://schemas.microsoft.com/office/drawing/2014/main" id="{0412565D-0EB2-4ABA-8C9E-68B2BA6281B2}"/>
              </a:ext>
            </a:extLst>
          </p:cNvPr>
          <p:cNvSpPr txBox="1"/>
          <p:nvPr/>
        </p:nvSpPr>
        <p:spPr>
          <a:xfrm>
            <a:off x="7377009" y="3285406"/>
            <a:ext cx="944489" cy="24622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1000" dirty="0"/>
              <a:t>YOKOGAWA</a:t>
            </a:r>
            <a:endParaRPr kumimoji="1" lang="ja-JP" altLang="en-US" sz="1000" dirty="0"/>
          </a:p>
        </p:txBody>
      </p:sp>
      <p:sp>
        <p:nvSpPr>
          <p:cNvPr id="89" name="テキスト ボックス 220">
            <a:extLst>
              <a:ext uri="{FF2B5EF4-FFF2-40B4-BE49-F238E27FC236}">
                <a16:creationId xmlns:a16="http://schemas.microsoft.com/office/drawing/2014/main" id="{4DAA7F33-7B58-4E20-9AE7-DCD12D6319DA}"/>
              </a:ext>
            </a:extLst>
          </p:cNvPr>
          <p:cNvSpPr txBox="1"/>
          <p:nvPr/>
        </p:nvSpPr>
        <p:spPr>
          <a:xfrm>
            <a:off x="10617552" y="3994734"/>
            <a:ext cx="1095172" cy="20005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700" dirty="0"/>
              <a:t>産業用酵素　ユーザ企業</a:t>
            </a:r>
          </a:p>
        </p:txBody>
      </p:sp>
      <p:cxnSp>
        <p:nvCxnSpPr>
          <p:cNvPr id="90" name="直線矢印コネクタ 89">
            <a:extLst>
              <a:ext uri="{FF2B5EF4-FFF2-40B4-BE49-F238E27FC236}">
                <a16:creationId xmlns:a16="http://schemas.microsoft.com/office/drawing/2014/main" id="{B1049266-DE27-4106-ADFD-D3DB7E32C2F5}"/>
              </a:ext>
            </a:extLst>
          </p:cNvPr>
          <p:cNvCxnSpPr>
            <a:cxnSpLocks/>
          </p:cNvCxnSpPr>
          <p:nvPr/>
        </p:nvCxnSpPr>
        <p:spPr>
          <a:xfrm>
            <a:off x="9514159" y="3624970"/>
            <a:ext cx="11103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C142D32D-1BA0-41F1-8ACD-F95E3F21B795}"/>
              </a:ext>
            </a:extLst>
          </p:cNvPr>
          <p:cNvCxnSpPr>
            <a:cxnSpLocks/>
          </p:cNvCxnSpPr>
          <p:nvPr/>
        </p:nvCxnSpPr>
        <p:spPr>
          <a:xfrm flipH="1">
            <a:off x="9505271" y="3700039"/>
            <a:ext cx="11103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3" name="テキスト ボックス 223">
            <a:extLst>
              <a:ext uri="{FF2B5EF4-FFF2-40B4-BE49-F238E27FC236}">
                <a16:creationId xmlns:a16="http://schemas.microsoft.com/office/drawing/2014/main" id="{DFF2ED11-3CBD-4056-8F90-C7C9DCCFE63C}"/>
              </a:ext>
            </a:extLst>
          </p:cNvPr>
          <p:cNvSpPr txBox="1"/>
          <p:nvPr/>
        </p:nvSpPr>
        <p:spPr>
          <a:xfrm>
            <a:off x="9805075" y="3500667"/>
            <a:ext cx="492443" cy="184666"/>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600" dirty="0"/>
              <a:t>製造委託</a:t>
            </a:r>
          </a:p>
        </p:txBody>
      </p:sp>
      <p:sp>
        <p:nvSpPr>
          <p:cNvPr id="164" name="テキスト ボックス 225">
            <a:extLst>
              <a:ext uri="{FF2B5EF4-FFF2-40B4-BE49-F238E27FC236}">
                <a16:creationId xmlns:a16="http://schemas.microsoft.com/office/drawing/2014/main" id="{431CCB7B-1AF5-43AA-9E0F-14179D5B8769}"/>
              </a:ext>
            </a:extLst>
          </p:cNvPr>
          <p:cNvSpPr txBox="1"/>
          <p:nvPr/>
        </p:nvSpPr>
        <p:spPr>
          <a:xfrm>
            <a:off x="9791701" y="3661199"/>
            <a:ext cx="492443" cy="184666"/>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600" dirty="0"/>
              <a:t>酵素納品</a:t>
            </a:r>
            <a:endParaRPr kumimoji="1" lang="ja-JP" altLang="en-US" sz="600" dirty="0"/>
          </a:p>
        </p:txBody>
      </p:sp>
      <p:cxnSp>
        <p:nvCxnSpPr>
          <p:cNvPr id="165" name="直線矢印コネクタ 164">
            <a:extLst>
              <a:ext uri="{FF2B5EF4-FFF2-40B4-BE49-F238E27FC236}">
                <a16:creationId xmlns:a16="http://schemas.microsoft.com/office/drawing/2014/main" id="{EC131109-5957-40BA-A42B-2FF5A7A99AEC}"/>
              </a:ext>
            </a:extLst>
          </p:cNvPr>
          <p:cNvCxnSpPr>
            <a:cxnSpLocks/>
          </p:cNvCxnSpPr>
          <p:nvPr/>
        </p:nvCxnSpPr>
        <p:spPr>
          <a:xfrm>
            <a:off x="9372666" y="5125462"/>
            <a:ext cx="1199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7" name="テキスト ボックス 228">
            <a:extLst>
              <a:ext uri="{FF2B5EF4-FFF2-40B4-BE49-F238E27FC236}">
                <a16:creationId xmlns:a16="http://schemas.microsoft.com/office/drawing/2014/main" id="{D6B79791-FD30-460D-9036-45BC63507225}"/>
              </a:ext>
            </a:extLst>
          </p:cNvPr>
          <p:cNvSpPr txBox="1"/>
          <p:nvPr/>
        </p:nvSpPr>
        <p:spPr>
          <a:xfrm>
            <a:off x="9602510" y="4990419"/>
            <a:ext cx="799467"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ライセンス供与</a:t>
            </a:r>
            <a:endParaRPr kumimoji="1" lang="ja-JP" altLang="en-US" sz="600" dirty="0"/>
          </a:p>
        </p:txBody>
      </p:sp>
      <p:cxnSp>
        <p:nvCxnSpPr>
          <p:cNvPr id="169" name="直線矢印コネクタ 168">
            <a:extLst>
              <a:ext uri="{FF2B5EF4-FFF2-40B4-BE49-F238E27FC236}">
                <a16:creationId xmlns:a16="http://schemas.microsoft.com/office/drawing/2014/main" id="{8B5E064A-0DAF-4810-9D09-02AA0AA1240C}"/>
              </a:ext>
            </a:extLst>
          </p:cNvPr>
          <p:cNvCxnSpPr>
            <a:cxnSpLocks/>
          </p:cNvCxnSpPr>
          <p:nvPr/>
        </p:nvCxnSpPr>
        <p:spPr>
          <a:xfrm flipV="1">
            <a:off x="9505271" y="4767521"/>
            <a:ext cx="1059064" cy="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1" name="テキスト ボックス 232">
            <a:extLst>
              <a:ext uri="{FF2B5EF4-FFF2-40B4-BE49-F238E27FC236}">
                <a16:creationId xmlns:a16="http://schemas.microsoft.com/office/drawing/2014/main" id="{2B9C60A3-D6DA-4785-AFD2-11A0990DDE9F}"/>
              </a:ext>
            </a:extLst>
          </p:cNvPr>
          <p:cNvSpPr txBox="1"/>
          <p:nvPr/>
        </p:nvSpPr>
        <p:spPr>
          <a:xfrm>
            <a:off x="9693843" y="4624416"/>
            <a:ext cx="703382"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研究・</a:t>
            </a:r>
            <a:r>
              <a:rPr kumimoji="1" lang="ja-JP" altLang="en-US" sz="600" dirty="0"/>
              <a:t>開発受託</a:t>
            </a:r>
          </a:p>
        </p:txBody>
      </p:sp>
      <p:cxnSp>
        <p:nvCxnSpPr>
          <p:cNvPr id="173" name="直線矢印コネクタ 172">
            <a:extLst>
              <a:ext uri="{FF2B5EF4-FFF2-40B4-BE49-F238E27FC236}">
                <a16:creationId xmlns:a16="http://schemas.microsoft.com/office/drawing/2014/main" id="{0CFD862C-86B0-47A4-B094-0718E68BB4F1}"/>
              </a:ext>
            </a:extLst>
          </p:cNvPr>
          <p:cNvCxnSpPr>
            <a:cxnSpLocks/>
            <a:stCxn id="76" idx="2"/>
            <a:endCxn id="87" idx="0"/>
          </p:cNvCxnSpPr>
          <p:nvPr/>
        </p:nvCxnSpPr>
        <p:spPr>
          <a:xfrm flipH="1">
            <a:off x="11188917" y="5272462"/>
            <a:ext cx="1073" cy="18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4" name="テキスト ボックス 235">
            <a:extLst>
              <a:ext uri="{FF2B5EF4-FFF2-40B4-BE49-F238E27FC236}">
                <a16:creationId xmlns:a16="http://schemas.microsoft.com/office/drawing/2014/main" id="{F41AF830-0A88-4EE5-8982-78FB2386D92C}"/>
              </a:ext>
            </a:extLst>
          </p:cNvPr>
          <p:cNvSpPr txBox="1"/>
          <p:nvPr/>
        </p:nvSpPr>
        <p:spPr>
          <a:xfrm>
            <a:off x="11171060" y="5254220"/>
            <a:ext cx="646331" cy="184666"/>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600" dirty="0"/>
              <a:t>化学品等</a:t>
            </a:r>
            <a:r>
              <a:rPr kumimoji="1" lang="ja-JP" altLang="en-US" sz="600" dirty="0"/>
              <a:t>供給</a:t>
            </a:r>
          </a:p>
        </p:txBody>
      </p:sp>
      <p:cxnSp>
        <p:nvCxnSpPr>
          <p:cNvPr id="175" name="直線矢印コネクタ 174">
            <a:extLst>
              <a:ext uri="{FF2B5EF4-FFF2-40B4-BE49-F238E27FC236}">
                <a16:creationId xmlns:a16="http://schemas.microsoft.com/office/drawing/2014/main" id="{B67C72B8-39A2-4BAA-9C89-7F89DE742CA2}"/>
              </a:ext>
            </a:extLst>
          </p:cNvPr>
          <p:cNvCxnSpPr>
            <a:cxnSpLocks/>
          </p:cNvCxnSpPr>
          <p:nvPr/>
        </p:nvCxnSpPr>
        <p:spPr>
          <a:xfrm flipV="1">
            <a:off x="9375909" y="5569469"/>
            <a:ext cx="1199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7" name="テキスト ボックス 238">
            <a:extLst>
              <a:ext uri="{FF2B5EF4-FFF2-40B4-BE49-F238E27FC236}">
                <a16:creationId xmlns:a16="http://schemas.microsoft.com/office/drawing/2014/main" id="{7571C253-374D-49C4-9F87-C9F2B450ACD0}"/>
              </a:ext>
            </a:extLst>
          </p:cNvPr>
          <p:cNvSpPr txBox="1"/>
          <p:nvPr/>
        </p:nvSpPr>
        <p:spPr>
          <a:xfrm>
            <a:off x="9667405" y="5437568"/>
            <a:ext cx="710637"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化学品等供給</a:t>
            </a:r>
            <a:endParaRPr kumimoji="1" lang="ja-JP" altLang="en-US" sz="600" dirty="0"/>
          </a:p>
        </p:txBody>
      </p:sp>
      <p:cxnSp>
        <p:nvCxnSpPr>
          <p:cNvPr id="186" name="直線矢印コネクタ 185">
            <a:extLst>
              <a:ext uri="{FF2B5EF4-FFF2-40B4-BE49-F238E27FC236}">
                <a16:creationId xmlns:a16="http://schemas.microsoft.com/office/drawing/2014/main" id="{FA227F7E-76C9-453A-9508-485412554F2F}"/>
              </a:ext>
            </a:extLst>
          </p:cNvPr>
          <p:cNvCxnSpPr>
            <a:cxnSpLocks/>
            <a:stCxn id="80" idx="3"/>
          </p:cNvCxnSpPr>
          <p:nvPr/>
        </p:nvCxnSpPr>
        <p:spPr>
          <a:xfrm>
            <a:off x="8475447" y="3915935"/>
            <a:ext cx="213914" cy="35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8" name="直線矢印コネクタ 187">
            <a:extLst>
              <a:ext uri="{FF2B5EF4-FFF2-40B4-BE49-F238E27FC236}">
                <a16:creationId xmlns:a16="http://schemas.microsoft.com/office/drawing/2014/main" id="{BE9757F7-6CB6-4193-9C7E-E89404DD646C}"/>
              </a:ext>
            </a:extLst>
          </p:cNvPr>
          <p:cNvCxnSpPr>
            <a:cxnSpLocks/>
            <a:stCxn id="81" idx="3"/>
          </p:cNvCxnSpPr>
          <p:nvPr/>
        </p:nvCxnSpPr>
        <p:spPr>
          <a:xfrm flipV="1">
            <a:off x="8476409" y="4827222"/>
            <a:ext cx="205190" cy="17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9" name="四角形: 角を丸くする 188">
            <a:extLst>
              <a:ext uri="{FF2B5EF4-FFF2-40B4-BE49-F238E27FC236}">
                <a16:creationId xmlns:a16="http://schemas.microsoft.com/office/drawing/2014/main" id="{01472712-F58D-44A8-9909-E4E162908347}"/>
              </a:ext>
            </a:extLst>
          </p:cNvPr>
          <p:cNvSpPr/>
          <p:nvPr/>
        </p:nvSpPr>
        <p:spPr>
          <a:xfrm>
            <a:off x="7324992" y="5633370"/>
            <a:ext cx="1150454" cy="297690"/>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800" dirty="0">
                <a:solidFill>
                  <a:schemeClr val="tx1"/>
                </a:solidFill>
                <a:latin typeface="Arial" panose="020B0604020202020204" pitchFamily="34" charset="0"/>
                <a:ea typeface="Meiryo UI" panose="020B0604030504040204" pitchFamily="50" charset="-128"/>
              </a:rPr>
              <a:t>大規模製造技術</a:t>
            </a:r>
            <a:endParaRPr lang="en-US" altLang="ja-JP" sz="800" dirty="0">
              <a:solidFill>
                <a:schemeClr val="tx1"/>
              </a:solidFill>
              <a:latin typeface="Arial" panose="020B0604020202020204" pitchFamily="34" charset="0"/>
              <a:ea typeface="Meiryo UI" panose="020B0604030504040204" pitchFamily="50" charset="-128"/>
            </a:endParaRPr>
          </a:p>
        </p:txBody>
      </p:sp>
      <p:cxnSp>
        <p:nvCxnSpPr>
          <p:cNvPr id="192" name="直線矢印コネクタ 191">
            <a:extLst>
              <a:ext uri="{FF2B5EF4-FFF2-40B4-BE49-F238E27FC236}">
                <a16:creationId xmlns:a16="http://schemas.microsoft.com/office/drawing/2014/main" id="{73A1AAC1-3CEE-4D11-B93E-60A0DFDBF60F}"/>
              </a:ext>
            </a:extLst>
          </p:cNvPr>
          <p:cNvCxnSpPr>
            <a:cxnSpLocks/>
            <a:stCxn id="189" idx="3"/>
          </p:cNvCxnSpPr>
          <p:nvPr/>
        </p:nvCxnSpPr>
        <p:spPr>
          <a:xfrm flipV="1">
            <a:off x="8475447" y="5776938"/>
            <a:ext cx="19098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3" name="直線矢印コネクタ 192">
            <a:extLst>
              <a:ext uri="{FF2B5EF4-FFF2-40B4-BE49-F238E27FC236}">
                <a16:creationId xmlns:a16="http://schemas.microsoft.com/office/drawing/2014/main" id="{C36362AC-156F-47E6-8ACC-08C9732A93D2}"/>
              </a:ext>
            </a:extLst>
          </p:cNvPr>
          <p:cNvCxnSpPr>
            <a:cxnSpLocks/>
          </p:cNvCxnSpPr>
          <p:nvPr/>
        </p:nvCxnSpPr>
        <p:spPr>
          <a:xfrm>
            <a:off x="9376384" y="4378335"/>
            <a:ext cx="1199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5" name="テキスト ボックス 260">
            <a:extLst>
              <a:ext uri="{FF2B5EF4-FFF2-40B4-BE49-F238E27FC236}">
                <a16:creationId xmlns:a16="http://schemas.microsoft.com/office/drawing/2014/main" id="{4AC0DFFB-598C-44A1-9623-66F17426CCDE}"/>
              </a:ext>
            </a:extLst>
          </p:cNvPr>
          <p:cNvSpPr txBox="1"/>
          <p:nvPr/>
        </p:nvSpPr>
        <p:spPr>
          <a:xfrm>
            <a:off x="9601912" y="4241489"/>
            <a:ext cx="799467"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ライセンス供与</a:t>
            </a:r>
            <a:endParaRPr kumimoji="1" lang="ja-JP" altLang="en-US" sz="600" dirty="0"/>
          </a:p>
        </p:txBody>
      </p:sp>
      <p:cxnSp>
        <p:nvCxnSpPr>
          <p:cNvPr id="197" name="直線矢印コネクタ 196">
            <a:extLst>
              <a:ext uri="{FF2B5EF4-FFF2-40B4-BE49-F238E27FC236}">
                <a16:creationId xmlns:a16="http://schemas.microsoft.com/office/drawing/2014/main" id="{AC5F4995-D5CE-45D2-BF3F-3374DEF15314}"/>
              </a:ext>
            </a:extLst>
          </p:cNvPr>
          <p:cNvCxnSpPr>
            <a:cxnSpLocks/>
          </p:cNvCxnSpPr>
          <p:nvPr/>
        </p:nvCxnSpPr>
        <p:spPr>
          <a:xfrm>
            <a:off x="9385190" y="3341766"/>
            <a:ext cx="12436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9" name="テキスト ボックス 264">
            <a:extLst>
              <a:ext uri="{FF2B5EF4-FFF2-40B4-BE49-F238E27FC236}">
                <a16:creationId xmlns:a16="http://schemas.microsoft.com/office/drawing/2014/main" id="{40F1BE73-B3EE-4017-A9B5-F6507E67CB6C}"/>
              </a:ext>
            </a:extLst>
          </p:cNvPr>
          <p:cNvSpPr txBox="1"/>
          <p:nvPr/>
        </p:nvSpPr>
        <p:spPr>
          <a:xfrm>
            <a:off x="9607264" y="3185017"/>
            <a:ext cx="799467"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ライセンス供与</a:t>
            </a:r>
            <a:endParaRPr kumimoji="1" lang="ja-JP" altLang="en-US" sz="600" dirty="0"/>
          </a:p>
        </p:txBody>
      </p:sp>
      <p:cxnSp>
        <p:nvCxnSpPr>
          <p:cNvPr id="201" name="直線矢印コネクタ 200">
            <a:extLst>
              <a:ext uri="{FF2B5EF4-FFF2-40B4-BE49-F238E27FC236}">
                <a16:creationId xmlns:a16="http://schemas.microsoft.com/office/drawing/2014/main" id="{7470EC7F-E5B2-4704-BABE-FE62E6B35F0A}"/>
              </a:ext>
            </a:extLst>
          </p:cNvPr>
          <p:cNvCxnSpPr>
            <a:cxnSpLocks/>
          </p:cNvCxnSpPr>
          <p:nvPr/>
        </p:nvCxnSpPr>
        <p:spPr>
          <a:xfrm flipV="1">
            <a:off x="9517527" y="4028243"/>
            <a:ext cx="10457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3" name="テキスト ボックス 268">
            <a:extLst>
              <a:ext uri="{FF2B5EF4-FFF2-40B4-BE49-F238E27FC236}">
                <a16:creationId xmlns:a16="http://schemas.microsoft.com/office/drawing/2014/main" id="{CCFD9298-5EC2-4A2E-BA8B-62E72B6C6E34}"/>
              </a:ext>
            </a:extLst>
          </p:cNvPr>
          <p:cNvSpPr txBox="1"/>
          <p:nvPr/>
        </p:nvSpPr>
        <p:spPr>
          <a:xfrm>
            <a:off x="9706090" y="3895719"/>
            <a:ext cx="621808"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酵素供給</a:t>
            </a:r>
            <a:endParaRPr kumimoji="1" lang="ja-JP" altLang="en-US" sz="600" dirty="0"/>
          </a:p>
        </p:txBody>
      </p:sp>
      <p:cxnSp>
        <p:nvCxnSpPr>
          <p:cNvPr id="205" name="コネクタ: カギ線 204">
            <a:extLst>
              <a:ext uri="{FF2B5EF4-FFF2-40B4-BE49-F238E27FC236}">
                <a16:creationId xmlns:a16="http://schemas.microsoft.com/office/drawing/2014/main" id="{6407AADE-EBD9-4EAA-8833-A685F304F255}"/>
              </a:ext>
            </a:extLst>
          </p:cNvPr>
          <p:cNvCxnSpPr>
            <a:stCxn id="83" idx="3"/>
            <a:endCxn id="76" idx="0"/>
          </p:cNvCxnSpPr>
          <p:nvPr/>
        </p:nvCxnSpPr>
        <p:spPr>
          <a:xfrm flipH="1">
            <a:off x="11189990" y="3328797"/>
            <a:ext cx="467872" cy="637885"/>
          </a:xfrm>
          <a:prstGeom prst="bentConnector4">
            <a:avLst>
              <a:gd name="adj1" fmla="val -33282"/>
              <a:gd name="adj2" fmla="val 7806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6" name="グループ化 205">
            <a:extLst>
              <a:ext uri="{FF2B5EF4-FFF2-40B4-BE49-F238E27FC236}">
                <a16:creationId xmlns:a16="http://schemas.microsoft.com/office/drawing/2014/main" id="{0BAF8BAE-B14E-4D78-995E-A553B4390B52}"/>
              </a:ext>
            </a:extLst>
          </p:cNvPr>
          <p:cNvGrpSpPr/>
          <p:nvPr/>
        </p:nvGrpSpPr>
        <p:grpSpPr>
          <a:xfrm>
            <a:off x="9419958" y="3700039"/>
            <a:ext cx="91712" cy="329300"/>
            <a:chOff x="4389466" y="1803142"/>
            <a:chExt cx="74336" cy="249165"/>
          </a:xfrm>
        </p:grpSpPr>
        <p:cxnSp>
          <p:nvCxnSpPr>
            <p:cNvPr id="207" name="直線コネクタ 206">
              <a:extLst>
                <a:ext uri="{FF2B5EF4-FFF2-40B4-BE49-F238E27FC236}">
                  <a16:creationId xmlns:a16="http://schemas.microsoft.com/office/drawing/2014/main" id="{AA87ED67-852C-4E6C-B44D-18C6E3FD283C}"/>
                </a:ext>
              </a:extLst>
            </p:cNvPr>
            <p:cNvCxnSpPr>
              <a:cxnSpLocks/>
            </p:cNvCxnSpPr>
            <p:nvPr/>
          </p:nvCxnSpPr>
          <p:spPr>
            <a:xfrm flipH="1">
              <a:off x="4391484" y="1803142"/>
              <a:ext cx="625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E0B87610-F8D6-4FDF-AD2E-7ADA418915C3}"/>
                </a:ext>
              </a:extLst>
            </p:cNvPr>
            <p:cNvCxnSpPr>
              <a:cxnSpLocks/>
            </p:cNvCxnSpPr>
            <p:nvPr/>
          </p:nvCxnSpPr>
          <p:spPr>
            <a:xfrm>
              <a:off x="4391484" y="1803237"/>
              <a:ext cx="0" cy="24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513F7FC2-7EA6-46E3-A89F-544C0E15BC4E}"/>
                </a:ext>
              </a:extLst>
            </p:cNvPr>
            <p:cNvCxnSpPr>
              <a:cxnSpLocks/>
            </p:cNvCxnSpPr>
            <p:nvPr/>
          </p:nvCxnSpPr>
          <p:spPr>
            <a:xfrm>
              <a:off x="4389466" y="2050440"/>
              <a:ext cx="74336" cy="186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10" name="コネクタ: カギ線 209">
            <a:extLst>
              <a:ext uri="{FF2B5EF4-FFF2-40B4-BE49-F238E27FC236}">
                <a16:creationId xmlns:a16="http://schemas.microsoft.com/office/drawing/2014/main" id="{A3311DF2-CC0F-4B70-8CF8-599C7C5DC18D}"/>
              </a:ext>
            </a:extLst>
          </p:cNvPr>
          <p:cNvCxnSpPr>
            <a:cxnSpLocks/>
            <a:endCxn id="81" idx="0"/>
          </p:cNvCxnSpPr>
          <p:nvPr/>
        </p:nvCxnSpPr>
        <p:spPr>
          <a:xfrm rot="10800000" flipV="1">
            <a:off x="7900701" y="4270020"/>
            <a:ext cx="788660" cy="4101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 name="コネクタ: カギ線 210">
            <a:extLst>
              <a:ext uri="{FF2B5EF4-FFF2-40B4-BE49-F238E27FC236}">
                <a16:creationId xmlns:a16="http://schemas.microsoft.com/office/drawing/2014/main" id="{27C8B0F8-B54F-4706-A479-0C6333F1DD59}"/>
              </a:ext>
            </a:extLst>
          </p:cNvPr>
          <p:cNvCxnSpPr>
            <a:cxnSpLocks/>
            <a:endCxn id="189" idx="0"/>
          </p:cNvCxnSpPr>
          <p:nvPr/>
        </p:nvCxnSpPr>
        <p:spPr>
          <a:xfrm rot="10800000" flipV="1">
            <a:off x="7900220" y="5193621"/>
            <a:ext cx="763358" cy="4397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211">
            <a:extLst>
              <a:ext uri="{FF2B5EF4-FFF2-40B4-BE49-F238E27FC236}">
                <a16:creationId xmlns:a16="http://schemas.microsoft.com/office/drawing/2014/main" id="{D65AD0BA-E243-42D3-B453-C40DCE0D97EE}"/>
              </a:ext>
            </a:extLst>
          </p:cNvPr>
          <p:cNvCxnSpPr>
            <a:cxnSpLocks/>
          </p:cNvCxnSpPr>
          <p:nvPr/>
        </p:nvCxnSpPr>
        <p:spPr>
          <a:xfrm>
            <a:off x="9499589" y="5884717"/>
            <a:ext cx="10636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4" name="テキスト ボックス 279">
            <a:extLst>
              <a:ext uri="{FF2B5EF4-FFF2-40B4-BE49-F238E27FC236}">
                <a16:creationId xmlns:a16="http://schemas.microsoft.com/office/drawing/2014/main" id="{0154C078-2FDD-4C87-9D8B-5D4FC5F53631}"/>
              </a:ext>
            </a:extLst>
          </p:cNvPr>
          <p:cNvSpPr txBox="1"/>
          <p:nvPr/>
        </p:nvSpPr>
        <p:spPr>
          <a:xfrm>
            <a:off x="9697002" y="5750115"/>
            <a:ext cx="621808"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ja-JP" altLang="en-US" sz="600" dirty="0"/>
              <a:t>開発受託</a:t>
            </a:r>
          </a:p>
        </p:txBody>
      </p:sp>
      <p:sp>
        <p:nvSpPr>
          <p:cNvPr id="216" name="テキスト ボックス 281">
            <a:extLst>
              <a:ext uri="{FF2B5EF4-FFF2-40B4-BE49-F238E27FC236}">
                <a16:creationId xmlns:a16="http://schemas.microsoft.com/office/drawing/2014/main" id="{C49CF3B5-9B52-4C80-838C-EFBFE7FEE081}"/>
              </a:ext>
            </a:extLst>
          </p:cNvPr>
          <p:cNvSpPr txBox="1"/>
          <p:nvPr/>
        </p:nvSpPr>
        <p:spPr>
          <a:xfrm>
            <a:off x="11348333" y="3815493"/>
            <a:ext cx="492443" cy="184666"/>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600" dirty="0"/>
              <a:t>酵素供給</a:t>
            </a:r>
          </a:p>
        </p:txBody>
      </p:sp>
      <p:sp>
        <p:nvSpPr>
          <p:cNvPr id="109" name="角丸四角形 17">
            <a:extLst>
              <a:ext uri="{FF2B5EF4-FFF2-40B4-BE49-F238E27FC236}">
                <a16:creationId xmlns:a16="http://schemas.microsoft.com/office/drawing/2014/main" id="{65700031-436D-4A19-8A6F-0ECBF9A8CA92}"/>
              </a:ext>
            </a:extLst>
          </p:cNvPr>
          <p:cNvSpPr/>
          <p:nvPr/>
        </p:nvSpPr>
        <p:spPr>
          <a:xfrm>
            <a:off x="2608505" y="4852669"/>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細胞設計</a:t>
            </a:r>
            <a:endParaRPr kumimoji="1" lang="en-US" altLang="ja-JP" sz="700" dirty="0">
              <a:solidFill>
                <a:schemeClr val="tx1"/>
              </a:solidFill>
            </a:endParaRPr>
          </a:p>
        </p:txBody>
      </p:sp>
      <p:sp>
        <p:nvSpPr>
          <p:cNvPr id="110" name="角丸四角形 17">
            <a:extLst>
              <a:ext uri="{FF2B5EF4-FFF2-40B4-BE49-F238E27FC236}">
                <a16:creationId xmlns:a16="http://schemas.microsoft.com/office/drawing/2014/main" id="{FE572B1F-5B51-4D5E-BDF8-EF5F5E196242}"/>
              </a:ext>
            </a:extLst>
          </p:cNvPr>
          <p:cNvSpPr/>
          <p:nvPr/>
        </p:nvSpPr>
        <p:spPr>
          <a:xfrm>
            <a:off x="3808584" y="4854866"/>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細胞培養</a:t>
            </a:r>
            <a:endParaRPr kumimoji="1" lang="en-US" altLang="ja-JP" sz="700" dirty="0">
              <a:solidFill>
                <a:schemeClr val="tx1"/>
              </a:solidFill>
            </a:endParaRPr>
          </a:p>
          <a:p>
            <a:pPr algn="ctr"/>
            <a:r>
              <a:rPr kumimoji="1" lang="ja-JP" altLang="en-US" sz="700" dirty="0">
                <a:solidFill>
                  <a:schemeClr val="tx1"/>
                </a:solidFill>
              </a:rPr>
              <a:t>発酵</a:t>
            </a:r>
            <a:endParaRPr kumimoji="1" lang="en-US" altLang="ja-JP" sz="700" dirty="0">
              <a:solidFill>
                <a:schemeClr val="tx1"/>
              </a:solidFill>
            </a:endParaRPr>
          </a:p>
        </p:txBody>
      </p:sp>
      <p:sp>
        <p:nvSpPr>
          <p:cNvPr id="111" name="角丸四角形 17">
            <a:extLst>
              <a:ext uri="{FF2B5EF4-FFF2-40B4-BE49-F238E27FC236}">
                <a16:creationId xmlns:a16="http://schemas.microsoft.com/office/drawing/2014/main" id="{96E4B3A2-A893-4CE7-B45E-F54BC30301BC}"/>
              </a:ext>
            </a:extLst>
          </p:cNvPr>
          <p:cNvSpPr/>
          <p:nvPr/>
        </p:nvSpPr>
        <p:spPr>
          <a:xfrm>
            <a:off x="5040056" y="4852671"/>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化学品中間体の製造</a:t>
            </a:r>
            <a:endParaRPr kumimoji="1" lang="en-US" altLang="ja-JP" sz="700" dirty="0">
              <a:solidFill>
                <a:schemeClr val="tx1"/>
              </a:solidFill>
            </a:endParaRPr>
          </a:p>
        </p:txBody>
      </p:sp>
      <p:sp>
        <p:nvSpPr>
          <p:cNvPr id="112" name="角丸四角形 17">
            <a:extLst>
              <a:ext uri="{FF2B5EF4-FFF2-40B4-BE49-F238E27FC236}">
                <a16:creationId xmlns:a16="http://schemas.microsoft.com/office/drawing/2014/main" id="{932C34DB-4BF2-4BA2-9444-B9A292AB6E21}"/>
              </a:ext>
            </a:extLst>
          </p:cNvPr>
          <p:cNvSpPr/>
          <p:nvPr/>
        </p:nvSpPr>
        <p:spPr>
          <a:xfrm>
            <a:off x="6270775" y="4853937"/>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機能性製品の製造</a:t>
            </a:r>
            <a:endParaRPr kumimoji="1" lang="en-US" altLang="ja-JP" sz="700" dirty="0">
              <a:solidFill>
                <a:schemeClr val="tx1"/>
              </a:solidFill>
            </a:endParaRPr>
          </a:p>
        </p:txBody>
      </p:sp>
      <p:sp>
        <p:nvSpPr>
          <p:cNvPr id="113" name="角丸四角形 17">
            <a:extLst>
              <a:ext uri="{FF2B5EF4-FFF2-40B4-BE49-F238E27FC236}">
                <a16:creationId xmlns:a16="http://schemas.microsoft.com/office/drawing/2014/main" id="{6698CBEB-E671-4A17-B5D5-CC15FD9AC6D2}"/>
              </a:ext>
            </a:extLst>
          </p:cNvPr>
          <p:cNvSpPr/>
          <p:nvPr/>
        </p:nvSpPr>
        <p:spPr>
          <a:xfrm>
            <a:off x="1394091" y="4852668"/>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分子設計</a:t>
            </a:r>
            <a:endParaRPr kumimoji="1" lang="en-US" altLang="ja-JP" sz="700" dirty="0">
              <a:solidFill>
                <a:schemeClr val="tx1"/>
              </a:solidFill>
            </a:endParaRPr>
          </a:p>
        </p:txBody>
      </p:sp>
      <p:cxnSp>
        <p:nvCxnSpPr>
          <p:cNvPr id="10" name="直線矢印コネクタ 9">
            <a:extLst>
              <a:ext uri="{FF2B5EF4-FFF2-40B4-BE49-F238E27FC236}">
                <a16:creationId xmlns:a16="http://schemas.microsoft.com/office/drawing/2014/main" id="{990E0AA2-D570-410B-AE8D-77ECEA558124}"/>
              </a:ext>
            </a:extLst>
          </p:cNvPr>
          <p:cNvCxnSpPr>
            <a:cxnSpLocks/>
            <a:stCxn id="113" idx="3"/>
            <a:endCxn id="158" idx="2"/>
          </p:cNvCxnSpPr>
          <p:nvPr/>
        </p:nvCxnSpPr>
        <p:spPr>
          <a:xfrm flipV="1">
            <a:off x="1993502" y="5051994"/>
            <a:ext cx="181213" cy="122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CAB11CF8-F0B1-40D7-B040-1215B3E62A16}"/>
              </a:ext>
            </a:extLst>
          </p:cNvPr>
          <p:cNvCxnSpPr>
            <a:cxnSpLocks/>
            <a:stCxn id="109" idx="3"/>
          </p:cNvCxnSpPr>
          <p:nvPr/>
        </p:nvCxnSpPr>
        <p:spPr>
          <a:xfrm flipV="1">
            <a:off x="3207916" y="5045609"/>
            <a:ext cx="172400" cy="7606"/>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a:extLst>
              <a:ext uri="{FF2B5EF4-FFF2-40B4-BE49-F238E27FC236}">
                <a16:creationId xmlns:a16="http://schemas.microsoft.com/office/drawing/2014/main" id="{CC3693EA-A221-4550-B944-E0E63D265EF3}"/>
              </a:ext>
            </a:extLst>
          </p:cNvPr>
          <p:cNvCxnSpPr>
            <a:cxnSpLocks/>
            <a:stCxn id="110" idx="3"/>
          </p:cNvCxnSpPr>
          <p:nvPr/>
        </p:nvCxnSpPr>
        <p:spPr>
          <a:xfrm>
            <a:off x="4407995" y="5055412"/>
            <a:ext cx="167128"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121">
            <a:extLst>
              <a:ext uri="{FF2B5EF4-FFF2-40B4-BE49-F238E27FC236}">
                <a16:creationId xmlns:a16="http://schemas.microsoft.com/office/drawing/2014/main" id="{42E8C4C0-DFAD-4500-BDD0-4B64E50B32F6}"/>
              </a:ext>
            </a:extLst>
          </p:cNvPr>
          <p:cNvCxnSpPr>
            <a:cxnSpLocks/>
            <a:stCxn id="111" idx="3"/>
            <a:endCxn id="222" idx="2"/>
          </p:cNvCxnSpPr>
          <p:nvPr/>
        </p:nvCxnSpPr>
        <p:spPr>
          <a:xfrm>
            <a:off x="5639467" y="5053217"/>
            <a:ext cx="180433"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5" name="角丸四角形 17">
            <a:extLst>
              <a:ext uri="{FF2B5EF4-FFF2-40B4-BE49-F238E27FC236}">
                <a16:creationId xmlns:a16="http://schemas.microsoft.com/office/drawing/2014/main" id="{F6E45266-EA89-4B31-B836-CCD1689FF2F7}"/>
              </a:ext>
            </a:extLst>
          </p:cNvPr>
          <p:cNvSpPr/>
          <p:nvPr/>
        </p:nvSpPr>
        <p:spPr>
          <a:xfrm>
            <a:off x="2875218" y="3328663"/>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バイオマス前処理</a:t>
            </a:r>
            <a:endParaRPr kumimoji="1" lang="en-US" altLang="ja-JP" sz="700" dirty="0">
              <a:solidFill>
                <a:schemeClr val="tx1"/>
              </a:solidFill>
            </a:endParaRPr>
          </a:p>
        </p:txBody>
      </p:sp>
      <p:cxnSp>
        <p:nvCxnSpPr>
          <p:cNvPr id="126" name="直線矢印コネクタ 125">
            <a:extLst>
              <a:ext uri="{FF2B5EF4-FFF2-40B4-BE49-F238E27FC236}">
                <a16:creationId xmlns:a16="http://schemas.microsoft.com/office/drawing/2014/main" id="{F9C52C31-1A29-43CD-BAFD-39142EB9A1ED}"/>
              </a:ext>
            </a:extLst>
          </p:cNvPr>
          <p:cNvCxnSpPr>
            <a:cxnSpLocks/>
            <a:stCxn id="143" idx="3"/>
            <a:endCxn id="125" idx="1"/>
          </p:cNvCxnSpPr>
          <p:nvPr/>
        </p:nvCxnSpPr>
        <p:spPr>
          <a:xfrm>
            <a:off x="2692586" y="3527119"/>
            <a:ext cx="182632" cy="209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9" name="円/楕円 23">
            <a:extLst>
              <a:ext uri="{FF2B5EF4-FFF2-40B4-BE49-F238E27FC236}">
                <a16:creationId xmlns:a16="http://schemas.microsoft.com/office/drawing/2014/main" id="{2227CD47-5F05-4DD7-A70E-FEE16C056139}"/>
              </a:ext>
            </a:extLst>
          </p:cNvPr>
          <p:cNvSpPr/>
          <p:nvPr/>
        </p:nvSpPr>
        <p:spPr>
          <a:xfrm>
            <a:off x="3650863" y="3374593"/>
            <a:ext cx="311426" cy="307467"/>
          </a:xfrm>
          <a:prstGeom prst="ellipse">
            <a:avLst/>
          </a:prstGeom>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700" dirty="0">
                <a:solidFill>
                  <a:schemeClr val="tx1"/>
                </a:solidFill>
              </a:rPr>
              <a:t>前処理済</a:t>
            </a:r>
            <a:endParaRPr kumimoji="1" lang="en-US" altLang="ja-JP" sz="700" dirty="0">
              <a:solidFill>
                <a:schemeClr val="tx1"/>
              </a:solidFill>
            </a:endParaRPr>
          </a:p>
          <a:p>
            <a:pPr algn="ctr"/>
            <a:r>
              <a:rPr kumimoji="1" lang="ja-JP" altLang="en-US" sz="700" dirty="0">
                <a:solidFill>
                  <a:schemeClr val="tx1"/>
                </a:solidFill>
              </a:rPr>
              <a:t>バイオマス</a:t>
            </a:r>
            <a:endParaRPr kumimoji="1" lang="en-US" altLang="ja-JP" sz="700" dirty="0">
              <a:solidFill>
                <a:schemeClr val="tx1"/>
              </a:solidFill>
            </a:endParaRPr>
          </a:p>
        </p:txBody>
      </p:sp>
      <p:cxnSp>
        <p:nvCxnSpPr>
          <p:cNvPr id="130" name="直線矢印コネクタ 129">
            <a:extLst>
              <a:ext uri="{FF2B5EF4-FFF2-40B4-BE49-F238E27FC236}">
                <a16:creationId xmlns:a16="http://schemas.microsoft.com/office/drawing/2014/main" id="{31680506-444B-48B4-B624-17E4A8C007DE}"/>
              </a:ext>
            </a:extLst>
          </p:cNvPr>
          <p:cNvCxnSpPr>
            <a:cxnSpLocks/>
            <a:stCxn id="125" idx="3"/>
            <a:endCxn id="129" idx="2"/>
          </p:cNvCxnSpPr>
          <p:nvPr/>
        </p:nvCxnSpPr>
        <p:spPr>
          <a:xfrm flipV="1">
            <a:off x="3474629" y="3528327"/>
            <a:ext cx="176234" cy="882"/>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3" name="テキスト ボックス 142">
            <a:extLst>
              <a:ext uri="{FF2B5EF4-FFF2-40B4-BE49-F238E27FC236}">
                <a16:creationId xmlns:a16="http://schemas.microsoft.com/office/drawing/2014/main" id="{3EB90EF5-0B26-4A54-BEC0-537F2753BEEF}"/>
              </a:ext>
            </a:extLst>
          </p:cNvPr>
          <p:cNvSpPr txBox="1"/>
          <p:nvPr/>
        </p:nvSpPr>
        <p:spPr>
          <a:xfrm>
            <a:off x="514808" y="3103250"/>
            <a:ext cx="2177778" cy="847738"/>
          </a:xfrm>
          <a:prstGeom prst="rect">
            <a:avLst/>
          </a:prstGeom>
          <a:solidFill>
            <a:schemeClr val="bg1">
              <a:lumMod val="95000"/>
            </a:schemeClr>
          </a:solidFill>
          <a:ln w="9525">
            <a:noFill/>
            <a:prstDash val="dash"/>
          </a:ln>
        </p:spPr>
        <p:txBody>
          <a:bodyPr wrap="square" rtlCol="0">
            <a:noAutofit/>
          </a:bodyPr>
          <a:lstStyle/>
          <a:p>
            <a:pPr algn="ctr"/>
            <a:r>
              <a:rPr lang="ja-JP" altLang="en-US" sz="800" dirty="0"/>
              <a:t>バイオマス原料</a:t>
            </a:r>
            <a:endParaRPr lang="en-US" altLang="ja-JP" sz="800" dirty="0"/>
          </a:p>
          <a:p>
            <a:endParaRPr lang="en-US" altLang="ja-JP" sz="700" dirty="0">
              <a:solidFill>
                <a:schemeClr val="tx2">
                  <a:lumMod val="60000"/>
                  <a:lumOff val="40000"/>
                </a:schemeClr>
              </a:solidFill>
            </a:endParaRPr>
          </a:p>
        </p:txBody>
      </p:sp>
      <p:sp>
        <p:nvSpPr>
          <p:cNvPr id="144" name="テキスト ボックス 143">
            <a:extLst>
              <a:ext uri="{FF2B5EF4-FFF2-40B4-BE49-F238E27FC236}">
                <a16:creationId xmlns:a16="http://schemas.microsoft.com/office/drawing/2014/main" id="{EF0A3862-23C3-4D77-81F8-FF50C9B834EB}"/>
              </a:ext>
            </a:extLst>
          </p:cNvPr>
          <p:cNvSpPr txBox="1"/>
          <p:nvPr/>
        </p:nvSpPr>
        <p:spPr>
          <a:xfrm>
            <a:off x="2189614" y="4268900"/>
            <a:ext cx="1437193" cy="415177"/>
          </a:xfrm>
          <a:prstGeom prst="rect">
            <a:avLst/>
          </a:prstGeom>
          <a:solidFill>
            <a:schemeClr val="bg1">
              <a:lumMod val="95000"/>
            </a:schemeClr>
          </a:solidFill>
          <a:ln w="9525">
            <a:noFill/>
            <a:prstDash val="dash"/>
          </a:ln>
        </p:spPr>
        <p:txBody>
          <a:bodyPr wrap="square" rtlCol="0">
            <a:noAutofit/>
          </a:bodyPr>
          <a:lstStyle/>
          <a:p>
            <a:pPr algn="ctr"/>
            <a:r>
              <a:rPr lang="ja-JP" altLang="en-US" sz="700" dirty="0"/>
              <a:t>細胞</a:t>
            </a:r>
            <a:endParaRPr lang="en-US" altLang="ja-JP" sz="700" dirty="0"/>
          </a:p>
          <a:p>
            <a:pPr algn="ctr"/>
            <a:r>
              <a:rPr lang="ja-JP" altLang="en-US" sz="600" dirty="0"/>
              <a:t>藻類</a:t>
            </a:r>
            <a:r>
              <a:rPr lang="en-US" altLang="ja-JP" sz="600" dirty="0"/>
              <a:t>, </a:t>
            </a:r>
            <a:r>
              <a:rPr lang="ja-JP" altLang="en-US" sz="600" dirty="0"/>
              <a:t>酵母</a:t>
            </a:r>
            <a:r>
              <a:rPr lang="en-US" altLang="ja-JP" sz="600" dirty="0"/>
              <a:t>, </a:t>
            </a:r>
            <a:r>
              <a:rPr lang="ja-JP" altLang="en-US" sz="600" dirty="0"/>
              <a:t>動物細胞</a:t>
            </a:r>
            <a:endParaRPr lang="zh-TW" altLang="en-US" sz="600" dirty="0"/>
          </a:p>
          <a:p>
            <a:pPr algn="ctr"/>
            <a:r>
              <a:rPr lang="en-US" altLang="ja-JP" sz="600" dirty="0" err="1"/>
              <a:t>iPS</a:t>
            </a:r>
            <a:r>
              <a:rPr lang="ja-JP" altLang="en-US" sz="600" dirty="0"/>
              <a:t>細胞</a:t>
            </a:r>
            <a:r>
              <a:rPr lang="en-US" altLang="zh-TW" sz="600" dirty="0"/>
              <a:t>, </a:t>
            </a:r>
            <a:r>
              <a:rPr lang="ja-JP" altLang="en-US" sz="600" dirty="0"/>
              <a:t>大腸菌</a:t>
            </a:r>
            <a:endParaRPr lang="zh-TW" altLang="en-US" sz="600" dirty="0"/>
          </a:p>
        </p:txBody>
      </p:sp>
      <p:sp>
        <p:nvSpPr>
          <p:cNvPr id="145" name="円/楕円 10">
            <a:extLst>
              <a:ext uri="{FF2B5EF4-FFF2-40B4-BE49-F238E27FC236}">
                <a16:creationId xmlns:a16="http://schemas.microsoft.com/office/drawing/2014/main" id="{0718AC96-BCB2-4DD3-AF3D-2D60CAA84BC3}"/>
              </a:ext>
            </a:extLst>
          </p:cNvPr>
          <p:cNvSpPr/>
          <p:nvPr/>
        </p:nvSpPr>
        <p:spPr>
          <a:xfrm>
            <a:off x="3382214" y="4790241"/>
            <a:ext cx="257850" cy="255368"/>
          </a:xfrm>
          <a:prstGeom prst="ellipse">
            <a:avLst/>
          </a:prstGeom>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ja-JP" altLang="en-US" sz="700" dirty="0">
                <a:solidFill>
                  <a:schemeClr val="tx1"/>
                </a:solidFill>
              </a:rPr>
              <a:t>細胞</a:t>
            </a:r>
          </a:p>
        </p:txBody>
      </p:sp>
      <p:sp>
        <p:nvSpPr>
          <p:cNvPr id="146" name="円/楕円 10">
            <a:extLst>
              <a:ext uri="{FF2B5EF4-FFF2-40B4-BE49-F238E27FC236}">
                <a16:creationId xmlns:a16="http://schemas.microsoft.com/office/drawing/2014/main" id="{EE344354-F845-4D32-ADD9-3F7C9FA981AF}"/>
              </a:ext>
            </a:extLst>
          </p:cNvPr>
          <p:cNvSpPr/>
          <p:nvPr/>
        </p:nvSpPr>
        <p:spPr>
          <a:xfrm>
            <a:off x="3381700" y="5089379"/>
            <a:ext cx="257850" cy="255368"/>
          </a:xfrm>
          <a:prstGeom prst="ellipse">
            <a:avLst/>
          </a:prstGeom>
          <a:ln/>
        </p:spPr>
        <p:style>
          <a:lnRef idx="1">
            <a:schemeClr val="accent4"/>
          </a:lnRef>
          <a:fillRef idx="3">
            <a:schemeClr val="accent4"/>
          </a:fillRef>
          <a:effectRef idx="2">
            <a:schemeClr val="accent4"/>
          </a:effectRef>
          <a:fontRef idx="minor">
            <a:schemeClr val="lt1"/>
          </a:fontRef>
        </p:style>
        <p:txBody>
          <a:bodyPr wrap="none" rtlCol="0" anchor="ctr"/>
          <a:lstStyle/>
          <a:p>
            <a:pPr algn="ctr"/>
            <a:r>
              <a:rPr kumimoji="1" lang="ja-JP" altLang="en-US" sz="700" dirty="0">
                <a:solidFill>
                  <a:schemeClr val="tx1"/>
                </a:solidFill>
              </a:rPr>
              <a:t>培地</a:t>
            </a:r>
          </a:p>
        </p:txBody>
      </p:sp>
      <p:pic>
        <p:nvPicPr>
          <p:cNvPr id="147" name="コンテンツ プレースホルダー 8" descr="もみの木">
            <a:extLst>
              <a:ext uri="{FF2B5EF4-FFF2-40B4-BE49-F238E27FC236}">
                <a16:creationId xmlns:a16="http://schemas.microsoft.com/office/drawing/2014/main" id="{051BD56C-7E7F-4191-9B73-FAD726D60D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3974" y="3400562"/>
            <a:ext cx="252000" cy="252000"/>
          </a:xfrm>
          <a:prstGeom prst="rect">
            <a:avLst/>
          </a:prstGeom>
        </p:spPr>
      </p:pic>
      <p:pic>
        <p:nvPicPr>
          <p:cNvPr id="148" name="グラフィックス 147" descr="落葉樹">
            <a:extLst>
              <a:ext uri="{FF2B5EF4-FFF2-40B4-BE49-F238E27FC236}">
                <a16:creationId xmlns:a16="http://schemas.microsoft.com/office/drawing/2014/main" id="{67B19788-35F0-4E4C-8194-E10708B364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2037" y="3394551"/>
            <a:ext cx="252000" cy="252000"/>
          </a:xfrm>
          <a:prstGeom prst="rect">
            <a:avLst/>
          </a:prstGeom>
        </p:spPr>
      </p:pic>
      <p:pic>
        <p:nvPicPr>
          <p:cNvPr id="149" name="グラフィックス 148" descr="トウモロコシ">
            <a:extLst>
              <a:ext uri="{FF2B5EF4-FFF2-40B4-BE49-F238E27FC236}">
                <a16:creationId xmlns:a16="http://schemas.microsoft.com/office/drawing/2014/main" id="{166D1768-F29F-46A0-A8E7-09AFC6BC8B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60383" y="3415594"/>
            <a:ext cx="252000" cy="252000"/>
          </a:xfrm>
          <a:prstGeom prst="rect">
            <a:avLst/>
          </a:prstGeom>
        </p:spPr>
      </p:pic>
      <p:pic>
        <p:nvPicPr>
          <p:cNvPr id="150" name="グラフィックス 149" descr="海藻 単色塗りつぶし">
            <a:extLst>
              <a:ext uri="{FF2B5EF4-FFF2-40B4-BE49-F238E27FC236}">
                <a16:creationId xmlns:a16="http://schemas.microsoft.com/office/drawing/2014/main" id="{290E5167-63A6-4D3C-BCD2-9C05CBBF76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44415" y="3418963"/>
            <a:ext cx="288000" cy="288000"/>
          </a:xfrm>
          <a:prstGeom prst="rect">
            <a:avLst/>
          </a:prstGeom>
        </p:spPr>
      </p:pic>
      <p:cxnSp>
        <p:nvCxnSpPr>
          <p:cNvPr id="155" name="直線矢印コネクタ 154">
            <a:extLst>
              <a:ext uri="{FF2B5EF4-FFF2-40B4-BE49-F238E27FC236}">
                <a16:creationId xmlns:a16="http://schemas.microsoft.com/office/drawing/2014/main" id="{D4EA85F0-3CCD-4379-8452-4815B95AC800}"/>
              </a:ext>
            </a:extLst>
          </p:cNvPr>
          <p:cNvCxnSpPr>
            <a:cxnSpLocks/>
            <a:endCxn id="110" idx="1"/>
          </p:cNvCxnSpPr>
          <p:nvPr/>
        </p:nvCxnSpPr>
        <p:spPr>
          <a:xfrm>
            <a:off x="3626026" y="5055412"/>
            <a:ext cx="182558"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8" name="円/楕円 10">
            <a:extLst>
              <a:ext uri="{FF2B5EF4-FFF2-40B4-BE49-F238E27FC236}">
                <a16:creationId xmlns:a16="http://schemas.microsoft.com/office/drawing/2014/main" id="{7AD782C1-825B-437B-9CB9-8ECD31F3F2A0}"/>
              </a:ext>
            </a:extLst>
          </p:cNvPr>
          <p:cNvSpPr/>
          <p:nvPr/>
        </p:nvSpPr>
        <p:spPr>
          <a:xfrm>
            <a:off x="2174715" y="4924310"/>
            <a:ext cx="257850" cy="255368"/>
          </a:xfrm>
          <a:prstGeom prst="ellipse">
            <a:avLst/>
          </a:prstGeom>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ja-JP" altLang="en-US" sz="700" dirty="0">
                <a:solidFill>
                  <a:schemeClr val="tx1"/>
                </a:solidFill>
              </a:rPr>
              <a:t>分子</a:t>
            </a:r>
            <a:endParaRPr kumimoji="1" lang="en-US" altLang="ja-JP" sz="700" dirty="0">
              <a:solidFill>
                <a:schemeClr val="tx1"/>
              </a:solidFill>
            </a:endParaRPr>
          </a:p>
          <a:p>
            <a:pPr algn="ctr"/>
            <a:r>
              <a:rPr kumimoji="1" lang="ja-JP" altLang="en-US" sz="700" dirty="0">
                <a:solidFill>
                  <a:schemeClr val="tx1"/>
                </a:solidFill>
              </a:rPr>
              <a:t>情報</a:t>
            </a:r>
          </a:p>
        </p:txBody>
      </p:sp>
      <p:cxnSp>
        <p:nvCxnSpPr>
          <p:cNvPr id="160" name="直線矢印コネクタ 159">
            <a:extLst>
              <a:ext uri="{FF2B5EF4-FFF2-40B4-BE49-F238E27FC236}">
                <a16:creationId xmlns:a16="http://schemas.microsoft.com/office/drawing/2014/main" id="{A0D768D5-41B9-4D8B-8513-3FB9606F3E8C}"/>
              </a:ext>
            </a:extLst>
          </p:cNvPr>
          <p:cNvCxnSpPr>
            <a:cxnSpLocks/>
            <a:stCxn id="158" idx="6"/>
            <a:endCxn id="109" idx="1"/>
          </p:cNvCxnSpPr>
          <p:nvPr/>
        </p:nvCxnSpPr>
        <p:spPr>
          <a:xfrm>
            <a:off x="2432565" y="5051994"/>
            <a:ext cx="175940" cy="1221"/>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341" name="グループ化 340">
            <a:extLst>
              <a:ext uri="{FF2B5EF4-FFF2-40B4-BE49-F238E27FC236}">
                <a16:creationId xmlns:a16="http://schemas.microsoft.com/office/drawing/2014/main" id="{3A65C403-AEB5-4DD3-B8CB-38025646C39D}"/>
              </a:ext>
            </a:extLst>
          </p:cNvPr>
          <p:cNvGrpSpPr/>
          <p:nvPr/>
        </p:nvGrpSpPr>
        <p:grpSpPr>
          <a:xfrm>
            <a:off x="4594416" y="4784472"/>
            <a:ext cx="272263" cy="589216"/>
            <a:chOff x="4476266" y="4259239"/>
            <a:chExt cx="272263" cy="589216"/>
          </a:xfrm>
        </p:grpSpPr>
        <p:sp>
          <p:nvSpPr>
            <p:cNvPr id="219" name="円/楕円 23">
              <a:extLst>
                <a:ext uri="{FF2B5EF4-FFF2-40B4-BE49-F238E27FC236}">
                  <a16:creationId xmlns:a16="http://schemas.microsoft.com/office/drawing/2014/main" id="{69119FA4-DBFA-4920-8B15-A69F0E5DDB08}"/>
                </a:ext>
              </a:extLst>
            </p:cNvPr>
            <p:cNvSpPr/>
            <p:nvPr/>
          </p:nvSpPr>
          <p:spPr>
            <a:xfrm>
              <a:off x="4476266" y="4579654"/>
              <a:ext cx="272263" cy="268801"/>
            </a:xfrm>
            <a:prstGeom prst="ellipse">
              <a:avLst/>
            </a:prstGeom>
            <a:ln/>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ja-JP" altLang="en-US" sz="700" dirty="0">
                  <a:solidFill>
                    <a:schemeClr val="tx1"/>
                  </a:solidFill>
                </a:rPr>
                <a:t>バイオ</a:t>
              </a:r>
              <a:endParaRPr lang="en-US" altLang="ja-JP" sz="700" dirty="0">
                <a:solidFill>
                  <a:schemeClr val="tx1"/>
                </a:solidFill>
              </a:endParaRPr>
            </a:p>
            <a:p>
              <a:pPr algn="ctr"/>
              <a:r>
                <a:rPr kumimoji="1" lang="ja-JP" altLang="en-US" sz="700" dirty="0">
                  <a:solidFill>
                    <a:schemeClr val="tx1"/>
                  </a:solidFill>
                </a:rPr>
                <a:t>マテリアル</a:t>
              </a:r>
              <a:endParaRPr kumimoji="1" lang="en-US" altLang="ja-JP" sz="700" dirty="0">
                <a:solidFill>
                  <a:schemeClr val="tx1"/>
                </a:solidFill>
              </a:endParaRPr>
            </a:p>
          </p:txBody>
        </p:sp>
        <p:sp>
          <p:nvSpPr>
            <p:cNvPr id="220" name="円/楕円 41">
              <a:extLst>
                <a:ext uri="{FF2B5EF4-FFF2-40B4-BE49-F238E27FC236}">
                  <a16:creationId xmlns:a16="http://schemas.microsoft.com/office/drawing/2014/main" id="{C0C2C295-DAEB-46BB-BAFD-F370B9070955}"/>
                </a:ext>
              </a:extLst>
            </p:cNvPr>
            <p:cNvSpPr/>
            <p:nvPr/>
          </p:nvSpPr>
          <p:spPr>
            <a:xfrm>
              <a:off x="4487496" y="4259239"/>
              <a:ext cx="257850" cy="255368"/>
            </a:xfrm>
            <a:prstGeom prst="ellipse">
              <a:avLst/>
            </a:prstGeom>
            <a:ln/>
          </p:spPr>
          <p:style>
            <a:lnRef idx="1">
              <a:schemeClr val="accent3"/>
            </a:lnRef>
            <a:fillRef idx="3">
              <a:schemeClr val="accent3"/>
            </a:fillRef>
            <a:effectRef idx="2">
              <a:schemeClr val="accent3"/>
            </a:effectRef>
            <a:fontRef idx="minor">
              <a:schemeClr val="lt1"/>
            </a:fontRef>
          </p:style>
          <p:txBody>
            <a:bodyPr wrap="none" rtlCol="0" anchor="ctr"/>
            <a:lstStyle/>
            <a:p>
              <a:pPr algn="ctr"/>
              <a:r>
                <a:rPr kumimoji="1" lang="ja-JP" altLang="en-US" sz="700" dirty="0">
                  <a:solidFill>
                    <a:schemeClr val="tx1"/>
                  </a:solidFill>
                </a:rPr>
                <a:t>酵素</a:t>
              </a:r>
              <a:endParaRPr kumimoji="1" lang="ja-JP" altLang="en-US" sz="200" dirty="0">
                <a:solidFill>
                  <a:schemeClr val="tx1"/>
                </a:solidFill>
              </a:endParaRPr>
            </a:p>
          </p:txBody>
        </p:sp>
      </p:grpSp>
      <p:cxnSp>
        <p:nvCxnSpPr>
          <p:cNvPr id="221" name="直線矢印コネクタ 220">
            <a:extLst>
              <a:ext uri="{FF2B5EF4-FFF2-40B4-BE49-F238E27FC236}">
                <a16:creationId xmlns:a16="http://schemas.microsoft.com/office/drawing/2014/main" id="{904D4F48-62EE-4782-B617-5F787FE80ED5}"/>
              </a:ext>
            </a:extLst>
          </p:cNvPr>
          <p:cNvCxnSpPr>
            <a:cxnSpLocks/>
            <a:stCxn id="260" idx="3"/>
            <a:endCxn id="111" idx="1"/>
          </p:cNvCxnSpPr>
          <p:nvPr/>
        </p:nvCxnSpPr>
        <p:spPr>
          <a:xfrm flipV="1">
            <a:off x="4930159" y="5053217"/>
            <a:ext cx="109897" cy="377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2" name="円/楕円 23">
            <a:extLst>
              <a:ext uri="{FF2B5EF4-FFF2-40B4-BE49-F238E27FC236}">
                <a16:creationId xmlns:a16="http://schemas.microsoft.com/office/drawing/2014/main" id="{A00FC52A-7565-4EF9-885B-39BB0B7337FC}"/>
              </a:ext>
            </a:extLst>
          </p:cNvPr>
          <p:cNvSpPr/>
          <p:nvPr/>
        </p:nvSpPr>
        <p:spPr>
          <a:xfrm>
            <a:off x="5819900" y="4918816"/>
            <a:ext cx="272263" cy="268801"/>
          </a:xfrm>
          <a:prstGeom prst="ellipse">
            <a:avLst/>
          </a:prstGeom>
          <a:ln/>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ja-JP" altLang="en-US" sz="700" dirty="0">
                <a:solidFill>
                  <a:schemeClr val="tx1"/>
                </a:solidFill>
              </a:rPr>
              <a:t>バイオ</a:t>
            </a:r>
            <a:endParaRPr lang="en-US" altLang="ja-JP" sz="700" dirty="0">
              <a:solidFill>
                <a:schemeClr val="tx1"/>
              </a:solidFill>
            </a:endParaRPr>
          </a:p>
          <a:p>
            <a:pPr algn="ctr"/>
            <a:r>
              <a:rPr kumimoji="1" lang="ja-JP" altLang="en-US" sz="700" dirty="0">
                <a:solidFill>
                  <a:schemeClr val="tx1"/>
                </a:solidFill>
              </a:rPr>
              <a:t>マテリアル</a:t>
            </a:r>
            <a:endParaRPr kumimoji="1" lang="en-US" altLang="ja-JP" sz="700" dirty="0">
              <a:solidFill>
                <a:schemeClr val="tx1"/>
              </a:solidFill>
            </a:endParaRPr>
          </a:p>
        </p:txBody>
      </p:sp>
      <p:cxnSp>
        <p:nvCxnSpPr>
          <p:cNvPr id="223" name="直線矢印コネクタ 222">
            <a:extLst>
              <a:ext uri="{FF2B5EF4-FFF2-40B4-BE49-F238E27FC236}">
                <a16:creationId xmlns:a16="http://schemas.microsoft.com/office/drawing/2014/main" id="{3F708F54-595C-4409-89C6-6248417430FF}"/>
              </a:ext>
            </a:extLst>
          </p:cNvPr>
          <p:cNvCxnSpPr>
            <a:cxnSpLocks/>
            <a:stCxn id="222" idx="6"/>
            <a:endCxn id="112" idx="1"/>
          </p:cNvCxnSpPr>
          <p:nvPr/>
        </p:nvCxnSpPr>
        <p:spPr>
          <a:xfrm>
            <a:off x="6092163" y="5053217"/>
            <a:ext cx="178612" cy="1266"/>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0" name="コネクタ: カギ線 69">
            <a:extLst>
              <a:ext uri="{FF2B5EF4-FFF2-40B4-BE49-F238E27FC236}">
                <a16:creationId xmlns:a16="http://schemas.microsoft.com/office/drawing/2014/main" id="{1B538212-3331-4E32-9926-6E8BCE99E273}"/>
              </a:ext>
            </a:extLst>
          </p:cNvPr>
          <p:cNvCxnSpPr>
            <a:cxnSpLocks/>
            <a:stCxn id="129" idx="6"/>
            <a:endCxn id="111" idx="0"/>
          </p:cNvCxnSpPr>
          <p:nvPr/>
        </p:nvCxnSpPr>
        <p:spPr>
          <a:xfrm>
            <a:off x="3962289" y="3528327"/>
            <a:ext cx="1377473" cy="1324344"/>
          </a:xfrm>
          <a:prstGeom prst="bentConnector2">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2" name="コネクタ: カギ線 71">
            <a:extLst>
              <a:ext uri="{FF2B5EF4-FFF2-40B4-BE49-F238E27FC236}">
                <a16:creationId xmlns:a16="http://schemas.microsoft.com/office/drawing/2014/main" id="{6A51839E-DC44-4CD4-A460-EBE297625326}"/>
              </a:ext>
            </a:extLst>
          </p:cNvPr>
          <p:cNvCxnSpPr>
            <a:stCxn id="129" idx="4"/>
            <a:endCxn id="110" idx="0"/>
          </p:cNvCxnSpPr>
          <p:nvPr/>
        </p:nvCxnSpPr>
        <p:spPr>
          <a:xfrm rot="16200000" flipH="1">
            <a:off x="3371030" y="4117606"/>
            <a:ext cx="1172806" cy="301714"/>
          </a:xfrm>
          <a:prstGeom prst="bentConnector3">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1" name="直線矢印コネクタ 230">
            <a:extLst>
              <a:ext uri="{FF2B5EF4-FFF2-40B4-BE49-F238E27FC236}">
                <a16:creationId xmlns:a16="http://schemas.microsoft.com/office/drawing/2014/main" id="{BDA6008E-92D5-4AF8-84F8-15ADBFBFE3B8}"/>
              </a:ext>
            </a:extLst>
          </p:cNvPr>
          <p:cNvCxnSpPr>
            <a:stCxn id="144" idx="2"/>
            <a:endCxn id="109" idx="0"/>
          </p:cNvCxnSpPr>
          <p:nvPr/>
        </p:nvCxnSpPr>
        <p:spPr>
          <a:xfrm>
            <a:off x="2908211" y="4684077"/>
            <a:ext cx="0" cy="168592"/>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3" name="テキスト ボックス 242">
            <a:extLst>
              <a:ext uri="{FF2B5EF4-FFF2-40B4-BE49-F238E27FC236}">
                <a16:creationId xmlns:a16="http://schemas.microsoft.com/office/drawing/2014/main" id="{63FE5249-D8DE-4FE7-AC13-12C0BF09F27D}"/>
              </a:ext>
            </a:extLst>
          </p:cNvPr>
          <p:cNvSpPr txBox="1"/>
          <p:nvPr/>
        </p:nvSpPr>
        <p:spPr>
          <a:xfrm>
            <a:off x="1211219" y="3658287"/>
            <a:ext cx="550151" cy="200055"/>
          </a:xfrm>
          <a:prstGeom prst="rect">
            <a:avLst/>
          </a:prstGeom>
          <a:noFill/>
        </p:spPr>
        <p:txBody>
          <a:bodyPr wrap="none" rtlCol="0">
            <a:spAutoFit/>
          </a:bodyPr>
          <a:lstStyle/>
          <a:p>
            <a:r>
              <a:rPr lang="ja-JP" altLang="en-US" sz="700" dirty="0"/>
              <a:t>デンプン系</a:t>
            </a:r>
            <a:endParaRPr kumimoji="1" lang="ja-JP" altLang="en-US" sz="700" dirty="0"/>
          </a:p>
        </p:txBody>
      </p:sp>
      <p:sp>
        <p:nvSpPr>
          <p:cNvPr id="244" name="テキスト ボックス 243">
            <a:extLst>
              <a:ext uri="{FF2B5EF4-FFF2-40B4-BE49-F238E27FC236}">
                <a16:creationId xmlns:a16="http://schemas.microsoft.com/office/drawing/2014/main" id="{F57A7902-A310-4DF3-BF30-913CF4F9513F}"/>
              </a:ext>
            </a:extLst>
          </p:cNvPr>
          <p:cNvSpPr txBox="1"/>
          <p:nvPr/>
        </p:nvSpPr>
        <p:spPr>
          <a:xfrm>
            <a:off x="574877" y="3657916"/>
            <a:ext cx="628698" cy="200055"/>
          </a:xfrm>
          <a:prstGeom prst="rect">
            <a:avLst/>
          </a:prstGeom>
          <a:noFill/>
        </p:spPr>
        <p:txBody>
          <a:bodyPr wrap="none" rtlCol="0">
            <a:spAutoFit/>
          </a:bodyPr>
          <a:lstStyle/>
          <a:p>
            <a:r>
              <a:rPr kumimoji="1" lang="ja-JP" altLang="en-US" sz="700" dirty="0"/>
              <a:t>セルロース系</a:t>
            </a:r>
          </a:p>
        </p:txBody>
      </p:sp>
      <p:sp>
        <p:nvSpPr>
          <p:cNvPr id="245" name="テキスト ボックス 244">
            <a:extLst>
              <a:ext uri="{FF2B5EF4-FFF2-40B4-BE49-F238E27FC236}">
                <a16:creationId xmlns:a16="http://schemas.microsoft.com/office/drawing/2014/main" id="{6AE642A8-074D-4E64-BF2A-B965E8A7AC7B}"/>
              </a:ext>
            </a:extLst>
          </p:cNvPr>
          <p:cNvSpPr txBox="1"/>
          <p:nvPr/>
        </p:nvSpPr>
        <p:spPr>
          <a:xfrm>
            <a:off x="1701161" y="3653259"/>
            <a:ext cx="1003801" cy="200055"/>
          </a:xfrm>
          <a:prstGeom prst="rect">
            <a:avLst/>
          </a:prstGeom>
          <a:noFill/>
        </p:spPr>
        <p:txBody>
          <a:bodyPr wrap="none" rtlCol="0">
            <a:spAutoFit/>
          </a:bodyPr>
          <a:lstStyle/>
          <a:p>
            <a:r>
              <a:rPr kumimoji="1" lang="ja-JP" altLang="en-US" sz="700" dirty="0"/>
              <a:t>藻類、植物プランクトン</a:t>
            </a:r>
          </a:p>
        </p:txBody>
      </p:sp>
      <p:sp>
        <p:nvSpPr>
          <p:cNvPr id="252" name="フローチャート: 磁気ディスク 251">
            <a:extLst>
              <a:ext uri="{FF2B5EF4-FFF2-40B4-BE49-F238E27FC236}">
                <a16:creationId xmlns:a16="http://schemas.microsoft.com/office/drawing/2014/main" id="{E2CDC8D1-9B79-48BA-ABCF-CFA9EDCB484C}"/>
              </a:ext>
            </a:extLst>
          </p:cNvPr>
          <p:cNvSpPr/>
          <p:nvPr/>
        </p:nvSpPr>
        <p:spPr>
          <a:xfrm>
            <a:off x="643678" y="4495407"/>
            <a:ext cx="477493" cy="330999"/>
          </a:xfrm>
          <a:prstGeom prst="flowChartMagneticDisk">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solidFill>
                  <a:schemeClr val="tx1"/>
                </a:solidFill>
              </a:rPr>
              <a:t>配列</a:t>
            </a:r>
            <a:r>
              <a:rPr kumimoji="1" lang="en-US" altLang="ja-JP" sz="500" dirty="0">
                <a:solidFill>
                  <a:schemeClr val="tx1"/>
                </a:solidFill>
              </a:rPr>
              <a:t>DB</a:t>
            </a:r>
          </a:p>
        </p:txBody>
      </p:sp>
      <p:cxnSp>
        <p:nvCxnSpPr>
          <p:cNvPr id="253" name="直線矢印コネクタ 252">
            <a:extLst>
              <a:ext uri="{FF2B5EF4-FFF2-40B4-BE49-F238E27FC236}">
                <a16:creationId xmlns:a16="http://schemas.microsoft.com/office/drawing/2014/main" id="{E674406E-A7BA-4872-BBB1-4D2BD0946F01}"/>
              </a:ext>
            </a:extLst>
          </p:cNvPr>
          <p:cNvCxnSpPr>
            <a:cxnSpLocks/>
            <a:stCxn id="259" idx="3"/>
            <a:endCxn id="113" idx="1"/>
          </p:cNvCxnSpPr>
          <p:nvPr/>
        </p:nvCxnSpPr>
        <p:spPr>
          <a:xfrm>
            <a:off x="1218410" y="5052836"/>
            <a:ext cx="175681" cy="378"/>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7" name="フローチャート: 磁気ディスク 256">
            <a:extLst>
              <a:ext uri="{FF2B5EF4-FFF2-40B4-BE49-F238E27FC236}">
                <a16:creationId xmlns:a16="http://schemas.microsoft.com/office/drawing/2014/main" id="{CE71DC8E-B0F0-44A8-8C17-32DC71E10A30}"/>
              </a:ext>
            </a:extLst>
          </p:cNvPr>
          <p:cNvSpPr/>
          <p:nvPr/>
        </p:nvSpPr>
        <p:spPr>
          <a:xfrm>
            <a:off x="643678" y="4888961"/>
            <a:ext cx="477494" cy="330999"/>
          </a:xfrm>
          <a:prstGeom prst="flowChartMagneticDisk">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solidFill>
                  <a:schemeClr val="tx1"/>
                </a:solidFill>
              </a:rPr>
              <a:t>立体構造</a:t>
            </a:r>
            <a:endParaRPr kumimoji="1" lang="en-US" altLang="ja-JP" sz="500" dirty="0">
              <a:solidFill>
                <a:schemeClr val="tx1"/>
              </a:solidFill>
            </a:endParaRPr>
          </a:p>
          <a:p>
            <a:pPr algn="ctr"/>
            <a:r>
              <a:rPr kumimoji="1" lang="en-US" altLang="ja-JP" sz="500" dirty="0">
                <a:solidFill>
                  <a:schemeClr val="tx1"/>
                </a:solidFill>
              </a:rPr>
              <a:t>DB</a:t>
            </a:r>
          </a:p>
        </p:txBody>
      </p:sp>
      <p:sp>
        <p:nvSpPr>
          <p:cNvPr id="258" name="フローチャート: 磁気ディスク 257">
            <a:extLst>
              <a:ext uri="{FF2B5EF4-FFF2-40B4-BE49-F238E27FC236}">
                <a16:creationId xmlns:a16="http://schemas.microsoft.com/office/drawing/2014/main" id="{89C36A51-E740-4DE4-A428-9A1ED2FD25D1}"/>
              </a:ext>
            </a:extLst>
          </p:cNvPr>
          <p:cNvSpPr/>
          <p:nvPr/>
        </p:nvSpPr>
        <p:spPr>
          <a:xfrm>
            <a:off x="643677" y="5284720"/>
            <a:ext cx="477494" cy="330999"/>
          </a:xfrm>
          <a:prstGeom prst="flowChartMagneticDisk">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solidFill>
                  <a:schemeClr val="tx1"/>
                </a:solidFill>
              </a:rPr>
              <a:t>物理化学的性質</a:t>
            </a:r>
            <a:endParaRPr kumimoji="1" lang="en-US" altLang="ja-JP" sz="500" dirty="0">
              <a:solidFill>
                <a:schemeClr val="tx1"/>
              </a:solidFill>
            </a:endParaRPr>
          </a:p>
          <a:p>
            <a:pPr algn="ctr"/>
            <a:r>
              <a:rPr kumimoji="1" lang="en-US" altLang="ja-JP" sz="500" dirty="0">
                <a:solidFill>
                  <a:schemeClr val="tx1"/>
                </a:solidFill>
              </a:rPr>
              <a:t>DB</a:t>
            </a:r>
          </a:p>
        </p:txBody>
      </p:sp>
      <p:sp>
        <p:nvSpPr>
          <p:cNvPr id="349" name="テキスト ボックス 348">
            <a:extLst>
              <a:ext uri="{FF2B5EF4-FFF2-40B4-BE49-F238E27FC236}">
                <a16:creationId xmlns:a16="http://schemas.microsoft.com/office/drawing/2014/main" id="{DB27A695-7EC5-4EF3-975B-208F1CD48601}"/>
              </a:ext>
            </a:extLst>
          </p:cNvPr>
          <p:cNvSpPr txBox="1"/>
          <p:nvPr/>
        </p:nvSpPr>
        <p:spPr>
          <a:xfrm>
            <a:off x="2018646" y="5760809"/>
            <a:ext cx="3042821" cy="261610"/>
          </a:xfrm>
          <a:prstGeom prst="rect">
            <a:avLst/>
          </a:prstGeom>
          <a:noFill/>
        </p:spPr>
        <p:txBody>
          <a:bodyPr wrap="none" rtlCol="0">
            <a:spAutoFit/>
          </a:bodyPr>
          <a:lstStyle/>
          <a:p>
            <a:r>
              <a:rPr kumimoji="1" lang="ja-JP" altLang="en-US" sz="1100" dirty="0"/>
              <a:t>広義の酵素・タンパク質設計技術・</a:t>
            </a:r>
            <a:r>
              <a:rPr kumimoji="1" lang="en-US" altLang="ja-JP" sz="1100" dirty="0"/>
              <a:t>IP</a:t>
            </a:r>
            <a:r>
              <a:rPr kumimoji="1" lang="ja-JP" altLang="en-US" sz="1100" dirty="0"/>
              <a:t>の関連領域</a:t>
            </a:r>
          </a:p>
        </p:txBody>
      </p:sp>
      <p:cxnSp>
        <p:nvCxnSpPr>
          <p:cNvPr id="351" name="直線コネクタ 350">
            <a:extLst>
              <a:ext uri="{FF2B5EF4-FFF2-40B4-BE49-F238E27FC236}">
                <a16:creationId xmlns:a16="http://schemas.microsoft.com/office/drawing/2014/main" id="{2F679C02-2DF1-4834-BC2A-10B8B0DEA79E}"/>
              </a:ext>
            </a:extLst>
          </p:cNvPr>
          <p:cNvCxnSpPr>
            <a:cxnSpLocks/>
          </p:cNvCxnSpPr>
          <p:nvPr/>
        </p:nvCxnSpPr>
        <p:spPr>
          <a:xfrm>
            <a:off x="329514" y="2811373"/>
            <a:ext cx="6591610" cy="0"/>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29D17F8F-77A0-45F8-8DF7-9CCE36D9CE25}"/>
              </a:ext>
            </a:extLst>
          </p:cNvPr>
          <p:cNvCxnSpPr>
            <a:cxnSpLocks/>
          </p:cNvCxnSpPr>
          <p:nvPr/>
        </p:nvCxnSpPr>
        <p:spPr>
          <a:xfrm>
            <a:off x="346750" y="4108445"/>
            <a:ext cx="2194168" cy="5265"/>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直線コネクタ 264">
            <a:extLst>
              <a:ext uri="{FF2B5EF4-FFF2-40B4-BE49-F238E27FC236}">
                <a16:creationId xmlns:a16="http://schemas.microsoft.com/office/drawing/2014/main" id="{1DEDAACD-5150-47EC-A220-08F8E485F07D}"/>
              </a:ext>
            </a:extLst>
          </p:cNvPr>
          <p:cNvCxnSpPr>
            <a:cxnSpLocks/>
          </p:cNvCxnSpPr>
          <p:nvPr/>
        </p:nvCxnSpPr>
        <p:spPr>
          <a:xfrm flipH="1" flipV="1">
            <a:off x="338574" y="2859079"/>
            <a:ext cx="11785" cy="1240506"/>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1" name="直線コネクタ 270">
            <a:extLst>
              <a:ext uri="{FF2B5EF4-FFF2-40B4-BE49-F238E27FC236}">
                <a16:creationId xmlns:a16="http://schemas.microsoft.com/office/drawing/2014/main" id="{20C806C9-2A57-4264-8C3E-87A79F54BEB3}"/>
              </a:ext>
            </a:extLst>
          </p:cNvPr>
          <p:cNvCxnSpPr>
            <a:cxnSpLocks/>
          </p:cNvCxnSpPr>
          <p:nvPr/>
        </p:nvCxnSpPr>
        <p:spPr>
          <a:xfrm flipH="1">
            <a:off x="2545293" y="4106535"/>
            <a:ext cx="0" cy="1659770"/>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6" name="直線コネクタ 275">
            <a:extLst>
              <a:ext uri="{FF2B5EF4-FFF2-40B4-BE49-F238E27FC236}">
                <a16:creationId xmlns:a16="http://schemas.microsoft.com/office/drawing/2014/main" id="{D4260620-D11D-452A-97D7-610D1DE01AC2}"/>
              </a:ext>
            </a:extLst>
          </p:cNvPr>
          <p:cNvCxnSpPr>
            <a:cxnSpLocks/>
          </p:cNvCxnSpPr>
          <p:nvPr/>
        </p:nvCxnSpPr>
        <p:spPr>
          <a:xfrm flipV="1">
            <a:off x="2540918" y="5745789"/>
            <a:ext cx="4413665" cy="20516"/>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9" name="直線コネクタ 278">
            <a:extLst>
              <a:ext uri="{FF2B5EF4-FFF2-40B4-BE49-F238E27FC236}">
                <a16:creationId xmlns:a16="http://schemas.microsoft.com/office/drawing/2014/main" id="{99E1AE40-2C59-45DF-B582-BF20192AB639}"/>
              </a:ext>
            </a:extLst>
          </p:cNvPr>
          <p:cNvCxnSpPr>
            <a:cxnSpLocks/>
          </p:cNvCxnSpPr>
          <p:nvPr/>
        </p:nvCxnSpPr>
        <p:spPr>
          <a:xfrm>
            <a:off x="6921124" y="2859079"/>
            <a:ext cx="17857" cy="2886710"/>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4" name="テキスト ボックス 283">
            <a:extLst>
              <a:ext uri="{FF2B5EF4-FFF2-40B4-BE49-F238E27FC236}">
                <a16:creationId xmlns:a16="http://schemas.microsoft.com/office/drawing/2014/main" id="{6C504B2D-268E-4FD9-A5BD-C153310E1CBD}"/>
              </a:ext>
            </a:extLst>
          </p:cNvPr>
          <p:cNvSpPr txBox="1"/>
          <p:nvPr/>
        </p:nvSpPr>
        <p:spPr>
          <a:xfrm>
            <a:off x="5035770" y="2881114"/>
            <a:ext cx="1914307" cy="261610"/>
          </a:xfrm>
          <a:prstGeom prst="rect">
            <a:avLst/>
          </a:prstGeom>
          <a:noFill/>
        </p:spPr>
        <p:txBody>
          <a:bodyPr wrap="none" rtlCol="0">
            <a:spAutoFit/>
          </a:bodyPr>
          <a:lstStyle/>
          <a:p>
            <a:r>
              <a:rPr kumimoji="1" lang="ja-JP" altLang="en-US" sz="1100" dirty="0"/>
              <a:t>物質生産技術・</a:t>
            </a:r>
            <a:r>
              <a:rPr kumimoji="1" lang="en-US" altLang="ja-JP" sz="1100" dirty="0"/>
              <a:t>IP</a:t>
            </a:r>
            <a:r>
              <a:rPr kumimoji="1" lang="ja-JP" altLang="en-US" sz="1100" dirty="0"/>
              <a:t>の関連領域</a:t>
            </a:r>
          </a:p>
        </p:txBody>
      </p:sp>
      <p:sp>
        <p:nvSpPr>
          <p:cNvPr id="286" name="テキスト ボックス 285">
            <a:extLst>
              <a:ext uri="{FF2B5EF4-FFF2-40B4-BE49-F238E27FC236}">
                <a16:creationId xmlns:a16="http://schemas.microsoft.com/office/drawing/2014/main" id="{B0FA5A8D-5D0D-4F79-A7E9-73AF810A52BB}"/>
              </a:ext>
            </a:extLst>
          </p:cNvPr>
          <p:cNvSpPr txBox="1"/>
          <p:nvPr/>
        </p:nvSpPr>
        <p:spPr>
          <a:xfrm>
            <a:off x="451634" y="4276795"/>
            <a:ext cx="2031842" cy="1500143"/>
          </a:xfrm>
          <a:prstGeom prst="rect">
            <a:avLst/>
          </a:prstGeom>
          <a:noFill/>
          <a:ln w="12700">
            <a:solidFill>
              <a:srgbClr val="C00000"/>
            </a:solidFill>
            <a:prstDash val="sysDot"/>
          </a:ln>
        </p:spPr>
        <p:txBody>
          <a:bodyPr wrap="square" rtlCol="0">
            <a:noAutofit/>
          </a:bodyPr>
          <a:lstStyle/>
          <a:p>
            <a:pPr algn="ctr"/>
            <a:endParaRPr lang="zh-TW" altLang="en-US" sz="600" dirty="0"/>
          </a:p>
        </p:txBody>
      </p:sp>
      <p:sp>
        <p:nvSpPr>
          <p:cNvPr id="287" name="テキスト ボックス 286">
            <a:extLst>
              <a:ext uri="{FF2B5EF4-FFF2-40B4-BE49-F238E27FC236}">
                <a16:creationId xmlns:a16="http://schemas.microsoft.com/office/drawing/2014/main" id="{7F134DB2-C3C3-42C7-AA2C-B5884231FA8F}"/>
              </a:ext>
            </a:extLst>
          </p:cNvPr>
          <p:cNvSpPr txBox="1"/>
          <p:nvPr/>
        </p:nvSpPr>
        <p:spPr>
          <a:xfrm>
            <a:off x="7244928" y="3228309"/>
            <a:ext cx="2092717" cy="1353821"/>
          </a:xfrm>
          <a:prstGeom prst="rect">
            <a:avLst/>
          </a:prstGeom>
          <a:noFill/>
          <a:ln w="12700">
            <a:solidFill>
              <a:srgbClr val="C00000"/>
            </a:solidFill>
            <a:prstDash val="sysDot"/>
          </a:ln>
        </p:spPr>
        <p:txBody>
          <a:bodyPr wrap="square" rtlCol="0">
            <a:noAutofit/>
          </a:bodyPr>
          <a:lstStyle/>
          <a:p>
            <a:pPr algn="ctr"/>
            <a:endParaRPr lang="zh-TW" altLang="en-US" sz="600" dirty="0"/>
          </a:p>
        </p:txBody>
      </p:sp>
      <p:sp>
        <p:nvSpPr>
          <p:cNvPr id="352" name="テキスト ボックス 351">
            <a:extLst>
              <a:ext uri="{FF2B5EF4-FFF2-40B4-BE49-F238E27FC236}">
                <a16:creationId xmlns:a16="http://schemas.microsoft.com/office/drawing/2014/main" id="{0294389F-3699-42FD-ADE0-C1468986260B}"/>
              </a:ext>
            </a:extLst>
          </p:cNvPr>
          <p:cNvSpPr txBox="1"/>
          <p:nvPr/>
        </p:nvSpPr>
        <p:spPr>
          <a:xfrm>
            <a:off x="7254069" y="4615370"/>
            <a:ext cx="2078967" cy="805033"/>
          </a:xfrm>
          <a:prstGeom prst="rect">
            <a:avLst/>
          </a:prstGeom>
          <a:noFill/>
          <a:ln w="12700">
            <a:solidFill>
              <a:srgbClr val="0070C0"/>
            </a:solidFill>
            <a:prstDash val="sysDot"/>
          </a:ln>
        </p:spPr>
        <p:txBody>
          <a:bodyPr wrap="square" rtlCol="0">
            <a:noAutofit/>
          </a:bodyPr>
          <a:lstStyle/>
          <a:p>
            <a:pPr algn="ctr"/>
            <a:endParaRPr lang="zh-TW" altLang="en-US" sz="600" dirty="0"/>
          </a:p>
        </p:txBody>
      </p:sp>
      <p:cxnSp>
        <p:nvCxnSpPr>
          <p:cNvPr id="97" name="直線コネクタ 96">
            <a:extLst>
              <a:ext uri="{FF2B5EF4-FFF2-40B4-BE49-F238E27FC236}">
                <a16:creationId xmlns:a16="http://schemas.microsoft.com/office/drawing/2014/main" id="{23910602-EB59-4CCA-B75C-BA331F18E22A}"/>
              </a:ext>
            </a:extLst>
          </p:cNvPr>
          <p:cNvCxnSpPr>
            <a:cxnSpLocks/>
            <a:endCxn id="352" idx="1"/>
          </p:cNvCxnSpPr>
          <p:nvPr/>
        </p:nvCxnSpPr>
        <p:spPr>
          <a:xfrm>
            <a:off x="6930313" y="4630616"/>
            <a:ext cx="323756" cy="387271"/>
          </a:xfrm>
          <a:prstGeom prst="line">
            <a:avLst/>
          </a:prstGeom>
          <a:ln w="127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3" name="直線コネクタ 352">
            <a:extLst>
              <a:ext uri="{FF2B5EF4-FFF2-40B4-BE49-F238E27FC236}">
                <a16:creationId xmlns:a16="http://schemas.microsoft.com/office/drawing/2014/main" id="{560D05A5-73D2-4676-B9CA-F1E668E073A3}"/>
              </a:ext>
            </a:extLst>
          </p:cNvPr>
          <p:cNvCxnSpPr>
            <a:cxnSpLocks/>
            <a:stCxn id="287" idx="1"/>
          </p:cNvCxnSpPr>
          <p:nvPr/>
        </p:nvCxnSpPr>
        <p:spPr>
          <a:xfrm flipH="1">
            <a:off x="4930158" y="3905220"/>
            <a:ext cx="2314770" cy="410137"/>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995934D7-5D9A-4322-90C2-E098A9D45A40}"/>
              </a:ext>
            </a:extLst>
          </p:cNvPr>
          <p:cNvSpPr txBox="1"/>
          <p:nvPr/>
        </p:nvSpPr>
        <p:spPr>
          <a:xfrm>
            <a:off x="7147394" y="1697610"/>
            <a:ext cx="2454518" cy="307777"/>
          </a:xfrm>
          <a:prstGeom prst="rect">
            <a:avLst/>
          </a:prstGeom>
          <a:noFill/>
        </p:spPr>
        <p:txBody>
          <a:bodyPr wrap="none" rtlCol="0">
            <a:spAutoFit/>
          </a:bodyPr>
          <a:lstStyle/>
          <a:p>
            <a:r>
              <a:rPr kumimoji="1" lang="ja-JP" altLang="en-US" sz="1400" b="1" dirty="0"/>
              <a:t>要素技術・</a:t>
            </a:r>
            <a:r>
              <a:rPr kumimoji="1" lang="en-US" altLang="ja-JP" sz="1400" b="1" dirty="0"/>
              <a:t>IP</a:t>
            </a:r>
            <a:r>
              <a:rPr kumimoji="1" lang="ja-JP" altLang="en-US" sz="1400" b="1" dirty="0"/>
              <a:t>・ステークホルダー</a:t>
            </a:r>
          </a:p>
        </p:txBody>
      </p:sp>
      <p:sp>
        <p:nvSpPr>
          <p:cNvPr id="354" name="テキスト ボックス 353">
            <a:extLst>
              <a:ext uri="{FF2B5EF4-FFF2-40B4-BE49-F238E27FC236}">
                <a16:creationId xmlns:a16="http://schemas.microsoft.com/office/drawing/2014/main" id="{8F970063-32DF-4959-87CD-6A193530B2EF}"/>
              </a:ext>
            </a:extLst>
          </p:cNvPr>
          <p:cNvSpPr txBox="1"/>
          <p:nvPr/>
        </p:nvSpPr>
        <p:spPr>
          <a:xfrm>
            <a:off x="514808" y="1662526"/>
            <a:ext cx="3433953" cy="307777"/>
          </a:xfrm>
          <a:prstGeom prst="rect">
            <a:avLst/>
          </a:prstGeom>
          <a:noFill/>
        </p:spPr>
        <p:txBody>
          <a:bodyPr wrap="none" rtlCol="0">
            <a:spAutoFit/>
          </a:bodyPr>
          <a:lstStyle/>
          <a:p>
            <a:r>
              <a:rPr kumimoji="1" lang="ja-JP" altLang="en-US" sz="1400" b="1" dirty="0"/>
              <a:t>バイオ系の物質生産技術のバリューチェーン</a:t>
            </a:r>
          </a:p>
        </p:txBody>
      </p:sp>
      <p:cxnSp>
        <p:nvCxnSpPr>
          <p:cNvPr id="355" name="直線コネクタ 354">
            <a:extLst>
              <a:ext uri="{FF2B5EF4-FFF2-40B4-BE49-F238E27FC236}">
                <a16:creationId xmlns:a16="http://schemas.microsoft.com/office/drawing/2014/main" id="{5004D51F-2E21-46AB-94C9-DC54868CC3CF}"/>
              </a:ext>
            </a:extLst>
          </p:cNvPr>
          <p:cNvCxnSpPr>
            <a:cxnSpLocks/>
          </p:cNvCxnSpPr>
          <p:nvPr/>
        </p:nvCxnSpPr>
        <p:spPr>
          <a:xfrm>
            <a:off x="525527" y="1955136"/>
            <a:ext cx="3600000"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6" name="直線コネクタ 355">
            <a:extLst>
              <a:ext uri="{FF2B5EF4-FFF2-40B4-BE49-F238E27FC236}">
                <a16:creationId xmlns:a16="http://schemas.microsoft.com/office/drawing/2014/main" id="{2AABD640-310E-403B-99DB-C86E3FA62F60}"/>
              </a:ext>
            </a:extLst>
          </p:cNvPr>
          <p:cNvCxnSpPr>
            <a:cxnSpLocks/>
          </p:cNvCxnSpPr>
          <p:nvPr/>
        </p:nvCxnSpPr>
        <p:spPr>
          <a:xfrm>
            <a:off x="7120469" y="1999661"/>
            <a:ext cx="3600000"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7" name="テキスト ボックス 356">
            <a:extLst>
              <a:ext uri="{FF2B5EF4-FFF2-40B4-BE49-F238E27FC236}">
                <a16:creationId xmlns:a16="http://schemas.microsoft.com/office/drawing/2014/main" id="{DFBEC4CA-0C0F-47C8-B704-083395D5DED2}"/>
              </a:ext>
            </a:extLst>
          </p:cNvPr>
          <p:cNvSpPr txBox="1"/>
          <p:nvPr/>
        </p:nvSpPr>
        <p:spPr>
          <a:xfrm>
            <a:off x="451634" y="2030443"/>
            <a:ext cx="6399509" cy="769441"/>
          </a:xfrm>
          <a:prstGeom prst="rect">
            <a:avLst/>
          </a:prstGeom>
          <a:noFill/>
        </p:spPr>
        <p:txBody>
          <a:bodyPr wrap="none" rtlCol="0">
            <a:spAutoFit/>
          </a:bodyPr>
          <a:lstStyle/>
          <a:p>
            <a:r>
              <a:rPr kumimoji="1" lang="ja-JP" altLang="en-US" sz="1100" dirty="0"/>
              <a:t>・分子設計・細胞設計・細胞培養</a:t>
            </a:r>
            <a:r>
              <a:rPr kumimoji="1" lang="en-US" altLang="ja-JP" sz="1100" dirty="0"/>
              <a:t>/</a:t>
            </a:r>
            <a:r>
              <a:rPr kumimoji="1" lang="ja-JP" altLang="en-US" sz="1100" dirty="0"/>
              <a:t>発酵は相互に強い結びつきがあり、実際には不可分である。</a:t>
            </a:r>
            <a:endParaRPr kumimoji="1" lang="en-US" altLang="ja-JP" sz="1100" dirty="0"/>
          </a:p>
          <a:p>
            <a:r>
              <a:rPr kumimoji="1" lang="ja-JP" altLang="en-US" sz="1100" dirty="0"/>
              <a:t>・</a:t>
            </a:r>
            <a:r>
              <a:rPr kumimoji="1" lang="ja-JP" altLang="en-US" sz="1100" dirty="0">
                <a:solidFill>
                  <a:srgbClr val="FF0000"/>
                </a:solidFill>
              </a:rPr>
              <a:t>酵素・タンパク質設計は狭義ではなく広義（一部物質生産技術含む）にとらえて技術開発を進めることになる</a:t>
            </a:r>
            <a:r>
              <a:rPr kumimoji="1" lang="ja-JP" altLang="en-US" sz="1100" dirty="0"/>
              <a:t>。</a:t>
            </a:r>
            <a:endParaRPr kumimoji="1" lang="en-US" altLang="ja-JP" sz="1100" dirty="0"/>
          </a:p>
          <a:p>
            <a:r>
              <a:rPr kumimoji="1" lang="ja-JP" altLang="en-US" sz="1100" dirty="0"/>
              <a:t>・設計対象が変わっても、</a:t>
            </a:r>
            <a:r>
              <a:rPr kumimoji="1" lang="ja-JP" altLang="en-US" sz="1100" dirty="0">
                <a:solidFill>
                  <a:srgbClr val="FF0000"/>
                </a:solidFill>
              </a:rPr>
              <a:t>対象分子固有の話を除き、共通の要素技術は横展開が可能</a:t>
            </a:r>
            <a:r>
              <a:rPr kumimoji="1" lang="ja-JP" altLang="en-US" sz="1100" dirty="0"/>
              <a:t>。</a:t>
            </a:r>
            <a:endParaRPr kumimoji="1" lang="en-US" altLang="ja-JP" sz="1100" dirty="0"/>
          </a:p>
          <a:p>
            <a:r>
              <a:rPr kumimoji="1" lang="ja-JP" altLang="en-US" sz="1100" dirty="0"/>
              <a:t>・物質生産技術との接続まで視野に入れると技術開発の視野が広がる・価値提供の手段が増える。</a:t>
            </a:r>
          </a:p>
        </p:txBody>
      </p:sp>
      <p:sp>
        <p:nvSpPr>
          <p:cNvPr id="358" name="テキスト ボックス 357">
            <a:extLst>
              <a:ext uri="{FF2B5EF4-FFF2-40B4-BE49-F238E27FC236}">
                <a16:creationId xmlns:a16="http://schemas.microsoft.com/office/drawing/2014/main" id="{4FFAC91B-AC99-47F6-A82A-D8E3D7589EC1}"/>
              </a:ext>
            </a:extLst>
          </p:cNvPr>
          <p:cNvSpPr txBox="1"/>
          <p:nvPr/>
        </p:nvSpPr>
        <p:spPr>
          <a:xfrm>
            <a:off x="7119203" y="2053873"/>
            <a:ext cx="4695370" cy="938719"/>
          </a:xfrm>
          <a:prstGeom prst="rect">
            <a:avLst/>
          </a:prstGeom>
          <a:noFill/>
        </p:spPr>
        <p:txBody>
          <a:bodyPr wrap="square" rtlCol="0">
            <a:spAutoFit/>
          </a:bodyPr>
          <a:lstStyle/>
          <a:p>
            <a:r>
              <a:rPr kumimoji="1" lang="ja-JP" altLang="en-US" sz="1100" dirty="0"/>
              <a:t>・</a:t>
            </a:r>
            <a:r>
              <a:rPr kumimoji="1" lang="ja-JP" altLang="en-US" sz="1100" dirty="0">
                <a:solidFill>
                  <a:srgbClr val="FF0000"/>
                </a:solidFill>
              </a:rPr>
              <a:t>酵素</a:t>
            </a:r>
            <a:r>
              <a:rPr kumimoji="1" lang="en-US" altLang="ja-JP" sz="1100" dirty="0">
                <a:solidFill>
                  <a:srgbClr val="FF0000"/>
                </a:solidFill>
              </a:rPr>
              <a:t>IP</a:t>
            </a:r>
            <a:r>
              <a:rPr kumimoji="1" lang="ja-JP" altLang="en-US" sz="1100" dirty="0">
                <a:solidFill>
                  <a:srgbClr val="FF0000"/>
                </a:solidFill>
              </a:rPr>
              <a:t>は広義の酵素・タンパク質設計技術の取り組みが不可欠</a:t>
            </a:r>
            <a:r>
              <a:rPr kumimoji="1" lang="ja-JP" altLang="en-US" sz="1100" dirty="0"/>
              <a:t>である。</a:t>
            </a:r>
            <a:endParaRPr kumimoji="1" lang="en-US" altLang="ja-JP" sz="1100" dirty="0"/>
          </a:p>
          <a:p>
            <a:r>
              <a:rPr kumimoji="1" lang="ja-JP" altLang="en-US" sz="1100" dirty="0"/>
              <a:t>・酵素</a:t>
            </a:r>
            <a:r>
              <a:rPr kumimoji="1" lang="en-US" altLang="ja-JP" sz="1100" dirty="0"/>
              <a:t>IP</a:t>
            </a:r>
            <a:r>
              <a:rPr kumimoji="1" lang="ja-JP" altLang="en-US" sz="1100" dirty="0"/>
              <a:t>や酵素設計技術により、</a:t>
            </a:r>
            <a:r>
              <a:rPr kumimoji="1" lang="ja-JP" altLang="en-US" sz="1100" dirty="0">
                <a:solidFill>
                  <a:srgbClr val="FF0000"/>
                </a:solidFill>
              </a:rPr>
              <a:t>設計分子・レシピのライセンス供与、研究開発受託へと展開できる可能性</a:t>
            </a:r>
            <a:r>
              <a:rPr kumimoji="1" lang="ja-JP" altLang="en-US" sz="1100" dirty="0"/>
              <a:t>が出てくる。</a:t>
            </a:r>
            <a:endParaRPr kumimoji="1" lang="en-US" altLang="ja-JP" sz="1100" dirty="0"/>
          </a:p>
          <a:p>
            <a:r>
              <a:rPr kumimoji="1" lang="ja-JP" altLang="en-US" sz="1100" dirty="0"/>
              <a:t>・物質生産技術系・</a:t>
            </a:r>
            <a:r>
              <a:rPr kumimoji="1" lang="en-US" altLang="ja-JP" sz="1100" dirty="0"/>
              <a:t>IP</a:t>
            </a:r>
            <a:r>
              <a:rPr kumimoji="1" lang="ja-JP" altLang="en-US" sz="1100" dirty="0"/>
              <a:t>まで視野に入れると、製造方法のライセンス供与、自ら大規模製造を手掛ける可能性まで出てくる</a:t>
            </a:r>
            <a:endParaRPr kumimoji="1" lang="en-US" altLang="ja-JP" sz="1100" dirty="0"/>
          </a:p>
        </p:txBody>
      </p:sp>
      <p:sp>
        <p:nvSpPr>
          <p:cNvPr id="123" name="テキスト ボックス 122">
            <a:extLst>
              <a:ext uri="{FF2B5EF4-FFF2-40B4-BE49-F238E27FC236}">
                <a16:creationId xmlns:a16="http://schemas.microsoft.com/office/drawing/2014/main" id="{6E9C7A1A-C5D5-44AE-8A0F-A6A6FE9665DD}"/>
              </a:ext>
            </a:extLst>
          </p:cNvPr>
          <p:cNvSpPr txBox="1"/>
          <p:nvPr/>
        </p:nvSpPr>
        <p:spPr>
          <a:xfrm>
            <a:off x="11207148" y="2945056"/>
            <a:ext cx="630301" cy="215444"/>
          </a:xfrm>
          <a:prstGeom prst="rect">
            <a:avLst/>
          </a:prstGeom>
          <a:noFill/>
        </p:spPr>
        <p:txBody>
          <a:bodyPr wrap="none" rtlCol="0">
            <a:spAutoFit/>
          </a:bodyPr>
          <a:lstStyle/>
          <a:p>
            <a:r>
              <a:rPr kumimoji="1" lang="en-US" altLang="ja-JP" sz="800" dirty="0"/>
              <a:t>*IP</a:t>
            </a:r>
            <a:r>
              <a:rPr kumimoji="1" lang="ja-JP" altLang="en-US" sz="800" dirty="0"/>
              <a:t>：特許</a:t>
            </a:r>
          </a:p>
        </p:txBody>
      </p:sp>
      <p:sp>
        <p:nvSpPr>
          <p:cNvPr id="285" name="テキスト ボックス 284">
            <a:extLst>
              <a:ext uri="{FF2B5EF4-FFF2-40B4-BE49-F238E27FC236}">
                <a16:creationId xmlns:a16="http://schemas.microsoft.com/office/drawing/2014/main" id="{1E0DF6DB-0F42-428E-8E3E-520B59992EE1}"/>
              </a:ext>
            </a:extLst>
          </p:cNvPr>
          <p:cNvSpPr txBox="1"/>
          <p:nvPr/>
        </p:nvSpPr>
        <p:spPr>
          <a:xfrm>
            <a:off x="372543" y="5583290"/>
            <a:ext cx="2190023" cy="215444"/>
          </a:xfrm>
          <a:prstGeom prst="rect">
            <a:avLst/>
          </a:prstGeom>
          <a:noFill/>
        </p:spPr>
        <p:txBody>
          <a:bodyPr wrap="none" rtlCol="0">
            <a:spAutoFit/>
          </a:bodyPr>
          <a:lstStyle/>
          <a:p>
            <a:r>
              <a:rPr kumimoji="1" lang="ja-JP" altLang="en-US" sz="800" dirty="0"/>
              <a:t>狭義の酵素・タンパク質設計技術・</a:t>
            </a:r>
            <a:r>
              <a:rPr kumimoji="1" lang="en-US" altLang="ja-JP" sz="800" dirty="0"/>
              <a:t>IP</a:t>
            </a:r>
            <a:r>
              <a:rPr kumimoji="1" lang="ja-JP" altLang="en-US" sz="800" dirty="0"/>
              <a:t>の関連領域</a:t>
            </a:r>
          </a:p>
        </p:txBody>
      </p:sp>
      <p:sp>
        <p:nvSpPr>
          <p:cNvPr id="182" name="正方形/長方形 181">
            <a:extLst>
              <a:ext uri="{FF2B5EF4-FFF2-40B4-BE49-F238E27FC236}">
                <a16:creationId xmlns:a16="http://schemas.microsoft.com/office/drawing/2014/main" id="{96DA87C2-E3D6-4F78-A908-B84EC3BF43EC}"/>
              </a:ext>
            </a:extLst>
          </p:cNvPr>
          <p:cNvSpPr/>
          <p:nvPr/>
        </p:nvSpPr>
        <p:spPr>
          <a:xfrm>
            <a:off x="8689361" y="3249691"/>
            <a:ext cx="678102" cy="1298059"/>
          </a:xfrm>
          <a:prstGeom prst="rect">
            <a:avLst/>
          </a:prstGeom>
          <a:solidFill>
            <a:schemeClr val="accent2">
              <a:lumMod val="20000"/>
              <a:lumOff val="80000"/>
            </a:schemeClr>
          </a:solid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2000"/>
          </a:p>
        </p:txBody>
      </p:sp>
      <p:sp>
        <p:nvSpPr>
          <p:cNvPr id="179" name="テキスト ボックス 240">
            <a:extLst>
              <a:ext uri="{FF2B5EF4-FFF2-40B4-BE49-F238E27FC236}">
                <a16:creationId xmlns:a16="http://schemas.microsoft.com/office/drawing/2014/main" id="{DB07BE49-EEB0-48F7-AF6A-1A5D9CCB8233}"/>
              </a:ext>
            </a:extLst>
          </p:cNvPr>
          <p:cNvSpPr txBox="1"/>
          <p:nvPr/>
        </p:nvSpPr>
        <p:spPr>
          <a:xfrm>
            <a:off x="8716726" y="3596443"/>
            <a:ext cx="623371" cy="276999"/>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設計酵素</a:t>
            </a:r>
            <a:endParaRPr lang="en-US" altLang="ja-JP" sz="600" dirty="0"/>
          </a:p>
          <a:p>
            <a:pPr algn="ctr"/>
            <a:r>
              <a:rPr lang="ja-JP" altLang="en-US" sz="600" dirty="0"/>
              <a:t>配列情報</a:t>
            </a:r>
            <a:endParaRPr kumimoji="1" lang="ja-JP" altLang="en-US" sz="600" dirty="0"/>
          </a:p>
        </p:txBody>
      </p:sp>
      <p:sp>
        <p:nvSpPr>
          <p:cNvPr id="180" name="テキスト ボックス 241">
            <a:extLst>
              <a:ext uri="{FF2B5EF4-FFF2-40B4-BE49-F238E27FC236}">
                <a16:creationId xmlns:a16="http://schemas.microsoft.com/office/drawing/2014/main" id="{243A0421-67F4-4D2E-ABFE-AFF0C6209987}"/>
              </a:ext>
            </a:extLst>
          </p:cNvPr>
          <p:cNvSpPr txBox="1"/>
          <p:nvPr/>
        </p:nvSpPr>
        <p:spPr>
          <a:xfrm>
            <a:off x="8752932" y="4181270"/>
            <a:ext cx="533866" cy="276999"/>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発現系</a:t>
            </a:r>
            <a:endParaRPr lang="en-US" altLang="ja-JP" sz="600" dirty="0"/>
          </a:p>
          <a:p>
            <a:pPr algn="ctr"/>
            <a:r>
              <a:rPr lang="ja-JP" altLang="en-US" sz="600" dirty="0"/>
              <a:t>＋レシピ</a:t>
            </a:r>
            <a:endParaRPr lang="en-US" altLang="ja-JP" sz="600" dirty="0"/>
          </a:p>
        </p:txBody>
      </p:sp>
      <p:sp>
        <p:nvSpPr>
          <p:cNvPr id="181" name="テキスト ボックス 242">
            <a:extLst>
              <a:ext uri="{FF2B5EF4-FFF2-40B4-BE49-F238E27FC236}">
                <a16:creationId xmlns:a16="http://schemas.microsoft.com/office/drawing/2014/main" id="{66E121C5-F51B-4C15-A213-89F29AA2FA3A}"/>
              </a:ext>
            </a:extLst>
          </p:cNvPr>
          <p:cNvSpPr txBox="1"/>
          <p:nvPr/>
        </p:nvSpPr>
        <p:spPr>
          <a:xfrm>
            <a:off x="8765689" y="3911650"/>
            <a:ext cx="533865" cy="276999"/>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スペック</a:t>
            </a:r>
            <a:endParaRPr lang="en-US" altLang="ja-JP" sz="600" dirty="0"/>
          </a:p>
          <a:p>
            <a:pPr algn="ctr"/>
            <a:r>
              <a:rPr lang="ja-JP" altLang="en-US" sz="600" dirty="0"/>
              <a:t>データ</a:t>
            </a:r>
            <a:endParaRPr lang="en-US" altLang="ja-JP" sz="600" dirty="0"/>
          </a:p>
        </p:txBody>
      </p:sp>
      <p:sp>
        <p:nvSpPr>
          <p:cNvPr id="183" name="テキスト ボックス 246">
            <a:extLst>
              <a:ext uri="{FF2B5EF4-FFF2-40B4-BE49-F238E27FC236}">
                <a16:creationId xmlns:a16="http://schemas.microsoft.com/office/drawing/2014/main" id="{F2DCEDF7-1E57-4167-942C-562B1B237D1C}"/>
              </a:ext>
            </a:extLst>
          </p:cNvPr>
          <p:cNvSpPr txBox="1"/>
          <p:nvPr/>
        </p:nvSpPr>
        <p:spPr>
          <a:xfrm>
            <a:off x="8692048" y="3361271"/>
            <a:ext cx="693143" cy="20005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700" b="1" dirty="0">
                <a:latin typeface="Arial" panose="020B0604020202020204" pitchFamily="34" charset="0"/>
                <a:ea typeface="Meiryo UI" panose="020B0604030504040204" pitchFamily="50" charset="-128"/>
              </a:rPr>
              <a:t>酵素</a:t>
            </a:r>
            <a:r>
              <a:rPr kumimoji="1" lang="en-US" altLang="ja-JP" sz="700" b="1" dirty="0">
                <a:latin typeface="Arial" panose="020B0604020202020204" pitchFamily="34" charset="0"/>
                <a:ea typeface="Meiryo UI" panose="020B0604030504040204" pitchFamily="50" charset="-128"/>
              </a:rPr>
              <a:t>IP</a:t>
            </a:r>
            <a:endParaRPr kumimoji="1" lang="ja-JP" altLang="en-US" sz="700" b="1" dirty="0">
              <a:latin typeface="Arial" panose="020B0604020202020204" pitchFamily="34" charset="0"/>
              <a:ea typeface="Meiryo UI" panose="020B0604030504040204" pitchFamily="50" charset="-128"/>
            </a:endParaRPr>
          </a:p>
        </p:txBody>
      </p:sp>
      <p:sp>
        <p:nvSpPr>
          <p:cNvPr id="184" name="正方形/長方形 183">
            <a:extLst>
              <a:ext uri="{FF2B5EF4-FFF2-40B4-BE49-F238E27FC236}">
                <a16:creationId xmlns:a16="http://schemas.microsoft.com/office/drawing/2014/main" id="{68FAD1F6-A477-4772-8CFB-CD72F3F8A2A1}"/>
              </a:ext>
            </a:extLst>
          </p:cNvPr>
          <p:cNvSpPr/>
          <p:nvPr/>
        </p:nvSpPr>
        <p:spPr>
          <a:xfrm>
            <a:off x="8681599" y="4641431"/>
            <a:ext cx="678102" cy="742462"/>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2000"/>
          </a:p>
        </p:txBody>
      </p:sp>
      <p:sp>
        <p:nvSpPr>
          <p:cNvPr id="185" name="テキスト ボックス 249">
            <a:extLst>
              <a:ext uri="{FF2B5EF4-FFF2-40B4-BE49-F238E27FC236}">
                <a16:creationId xmlns:a16="http://schemas.microsoft.com/office/drawing/2014/main" id="{ED1600E0-D14F-47CE-A441-2326B59B0BB9}"/>
              </a:ext>
            </a:extLst>
          </p:cNvPr>
          <p:cNvSpPr txBox="1"/>
          <p:nvPr/>
        </p:nvSpPr>
        <p:spPr>
          <a:xfrm>
            <a:off x="8668462" y="4672724"/>
            <a:ext cx="716728" cy="30777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700" b="1" dirty="0">
                <a:latin typeface="Arial" panose="020B0604020202020204" pitchFamily="34" charset="0"/>
                <a:ea typeface="Meiryo UI" panose="020B0604030504040204" pitchFamily="50" charset="-128"/>
              </a:rPr>
              <a:t>物質生産</a:t>
            </a:r>
            <a:endParaRPr lang="en-US" altLang="ja-JP" sz="700" b="1" dirty="0">
              <a:latin typeface="Arial" panose="020B0604020202020204" pitchFamily="34" charset="0"/>
              <a:ea typeface="Meiryo UI" panose="020B0604030504040204" pitchFamily="50" charset="-128"/>
            </a:endParaRPr>
          </a:p>
          <a:p>
            <a:pPr algn="ctr"/>
            <a:r>
              <a:rPr lang="ja-JP" altLang="en-US" sz="700" b="1" dirty="0">
                <a:latin typeface="Arial" panose="020B0604020202020204" pitchFamily="34" charset="0"/>
                <a:ea typeface="Meiryo UI" panose="020B0604030504040204" pitchFamily="50" charset="-128"/>
              </a:rPr>
              <a:t>技術系</a:t>
            </a:r>
            <a:r>
              <a:rPr kumimoji="1" lang="en-US" altLang="ja-JP" sz="700" b="1" dirty="0">
                <a:latin typeface="Arial" panose="020B0604020202020204" pitchFamily="34" charset="0"/>
                <a:ea typeface="Meiryo UI" panose="020B0604030504040204" pitchFamily="50" charset="-128"/>
              </a:rPr>
              <a:t>IP</a:t>
            </a:r>
            <a:endParaRPr kumimoji="1" lang="ja-JP" altLang="en-US" sz="700" b="1" dirty="0">
              <a:latin typeface="Arial" panose="020B0604020202020204" pitchFamily="34" charset="0"/>
              <a:ea typeface="Meiryo UI" panose="020B0604030504040204" pitchFamily="50" charset="-128"/>
            </a:endParaRPr>
          </a:p>
        </p:txBody>
      </p:sp>
      <p:sp>
        <p:nvSpPr>
          <p:cNvPr id="187" name="テキスト ボックス 251">
            <a:extLst>
              <a:ext uri="{FF2B5EF4-FFF2-40B4-BE49-F238E27FC236}">
                <a16:creationId xmlns:a16="http://schemas.microsoft.com/office/drawing/2014/main" id="{1A098713-57D7-4548-A5C5-3089502BC7EF}"/>
              </a:ext>
            </a:extLst>
          </p:cNvPr>
          <p:cNvSpPr txBox="1"/>
          <p:nvPr/>
        </p:nvSpPr>
        <p:spPr>
          <a:xfrm>
            <a:off x="8631829" y="5002012"/>
            <a:ext cx="744080" cy="276999"/>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目的物質</a:t>
            </a:r>
            <a:endParaRPr lang="en-US" altLang="ja-JP" sz="600" dirty="0"/>
          </a:p>
          <a:p>
            <a:pPr algn="ctr"/>
            <a:r>
              <a:rPr lang="ja-JP" altLang="en-US" sz="600"/>
              <a:t>の製造法　</a:t>
            </a:r>
            <a:endParaRPr lang="en-US" altLang="ja-JP" sz="600" dirty="0"/>
          </a:p>
        </p:txBody>
      </p:sp>
      <p:sp>
        <p:nvSpPr>
          <p:cNvPr id="190" name="正方形/長方形 189">
            <a:extLst>
              <a:ext uri="{FF2B5EF4-FFF2-40B4-BE49-F238E27FC236}">
                <a16:creationId xmlns:a16="http://schemas.microsoft.com/office/drawing/2014/main" id="{87E0E822-23FC-433E-B8B1-9B353D522E28}"/>
              </a:ext>
            </a:extLst>
          </p:cNvPr>
          <p:cNvSpPr/>
          <p:nvPr/>
        </p:nvSpPr>
        <p:spPr>
          <a:xfrm>
            <a:off x="8679809" y="5494212"/>
            <a:ext cx="678102" cy="514177"/>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2000"/>
          </a:p>
        </p:txBody>
      </p:sp>
      <p:sp>
        <p:nvSpPr>
          <p:cNvPr id="191" name="テキスト ボックス 255">
            <a:extLst>
              <a:ext uri="{FF2B5EF4-FFF2-40B4-BE49-F238E27FC236}">
                <a16:creationId xmlns:a16="http://schemas.microsoft.com/office/drawing/2014/main" id="{C3B347D7-A156-4344-A509-2F995B0123B9}"/>
              </a:ext>
            </a:extLst>
          </p:cNvPr>
          <p:cNvSpPr txBox="1"/>
          <p:nvPr/>
        </p:nvSpPr>
        <p:spPr>
          <a:xfrm>
            <a:off x="8674683" y="5665078"/>
            <a:ext cx="716728"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ja-JP" altLang="en-US" sz="600" b="1" dirty="0">
                <a:latin typeface="Arial" panose="020B0604020202020204" pitchFamily="34" charset="0"/>
                <a:ea typeface="Meiryo UI" panose="020B0604030504040204" pitchFamily="50" charset="-128"/>
              </a:rPr>
              <a:t>化学品等</a:t>
            </a:r>
          </a:p>
        </p:txBody>
      </p:sp>
    </p:spTree>
    <p:extLst>
      <p:ext uri="{BB962C8B-B14F-4D97-AF65-F5344CB8AC3E}">
        <p14:creationId xmlns:p14="http://schemas.microsoft.com/office/powerpoint/2010/main" val="3450875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7F6A6-42A4-4A74-A815-3C37285FCCF1}"/>
              </a:ext>
            </a:extLst>
          </p:cNvPr>
          <p:cNvSpPr>
            <a:spLocks noGrp="1"/>
          </p:cNvSpPr>
          <p:nvPr>
            <p:ph type="title"/>
          </p:nvPr>
        </p:nvSpPr>
        <p:spPr/>
        <p:txBody>
          <a:bodyPr/>
          <a:lstStyle/>
          <a:p>
            <a:r>
              <a:rPr lang="ja-JP" altLang="en-US" dirty="0"/>
              <a:t>本日の内容</a:t>
            </a:r>
            <a:endParaRPr kumimoji="1" lang="ja-JP" altLang="en-US" dirty="0"/>
          </a:p>
        </p:txBody>
      </p:sp>
      <p:sp>
        <p:nvSpPr>
          <p:cNvPr id="3" name="スライド番号プレースホルダー 2">
            <a:extLst>
              <a:ext uri="{FF2B5EF4-FFF2-40B4-BE49-F238E27FC236}">
                <a16:creationId xmlns:a16="http://schemas.microsoft.com/office/drawing/2014/main" id="{FAD26055-9CA8-478C-AEE9-E46111163C01}"/>
              </a:ext>
            </a:extLst>
          </p:cNvPr>
          <p:cNvSpPr>
            <a:spLocks noGrp="1"/>
          </p:cNvSpPr>
          <p:nvPr>
            <p:ph type="sldNum" sz="quarter" idx="12"/>
          </p:nvPr>
        </p:nvSpPr>
        <p:spPr/>
        <p:txBody>
          <a:bodyPr/>
          <a:lstStyle/>
          <a:p>
            <a:fld id="{584EAAFE-CFE5-40AD-8E95-5BFF290DC5CF}" type="slidenum">
              <a:rPr kumimoji="1" lang="ja-JP" altLang="en-US" smtClean="0"/>
              <a:pPr/>
              <a:t>25</a:t>
            </a:fld>
            <a:endParaRPr kumimoji="1" lang="ja-JP" altLang="en-US"/>
          </a:p>
        </p:txBody>
      </p:sp>
      <p:sp>
        <p:nvSpPr>
          <p:cNvPr id="4" name="テキスト プレースホルダー 3">
            <a:extLst>
              <a:ext uri="{FF2B5EF4-FFF2-40B4-BE49-F238E27FC236}">
                <a16:creationId xmlns:a16="http://schemas.microsoft.com/office/drawing/2014/main" id="{0EF3C89F-E7EE-4DDB-A8B5-878AB2D56589}"/>
              </a:ext>
            </a:extLst>
          </p:cNvPr>
          <p:cNvSpPr>
            <a:spLocks noGrp="1"/>
          </p:cNvSpPr>
          <p:nvPr>
            <p:ph type="body" sz="quarter" idx="13"/>
          </p:nvPr>
        </p:nvSpPr>
        <p:spPr/>
        <p:txBody>
          <a:bodyPr>
            <a:normAutofit/>
          </a:bodyPr>
          <a:lstStyle/>
          <a:p>
            <a:r>
              <a:rPr lang="ja-JP" altLang="en-US" sz="2400" dirty="0">
                <a:solidFill>
                  <a:schemeClr val="bg1">
                    <a:lumMod val="65000"/>
                  </a:schemeClr>
                </a:solidFill>
              </a:rPr>
              <a:t>成果報告（伊﨑）</a:t>
            </a:r>
            <a:r>
              <a:rPr lang="en-US" altLang="ja-JP" sz="2400" dirty="0">
                <a:solidFill>
                  <a:schemeClr val="bg1">
                    <a:lumMod val="65000"/>
                  </a:schemeClr>
                </a:solidFill>
              </a:rPr>
              <a:t>16:00-16:20</a:t>
            </a:r>
          </a:p>
          <a:p>
            <a:r>
              <a:rPr lang="ja-JP" altLang="en-US" sz="2400" dirty="0"/>
              <a:t>成果や取り組みに関するレビュー　</a:t>
            </a:r>
            <a:r>
              <a:rPr lang="en-US" altLang="ja-JP" sz="2400" dirty="0"/>
              <a:t>16:20-17:00</a:t>
            </a:r>
          </a:p>
          <a:p>
            <a:r>
              <a:rPr lang="ja-JP" altLang="en-US" sz="2400" dirty="0">
                <a:solidFill>
                  <a:schemeClr val="bg1">
                    <a:lumMod val="65000"/>
                  </a:schemeClr>
                </a:solidFill>
              </a:rPr>
              <a:t>今後についてご相談（伊﨑）　</a:t>
            </a:r>
            <a:r>
              <a:rPr lang="en-US" altLang="ja-JP" sz="2400" dirty="0">
                <a:solidFill>
                  <a:schemeClr val="bg1">
                    <a:lumMod val="65000"/>
                  </a:schemeClr>
                </a:solidFill>
              </a:rPr>
              <a:t>17:00-17:30</a:t>
            </a:r>
            <a:endParaRPr lang="ja-JP" altLang="en-US" sz="2400" dirty="0">
              <a:solidFill>
                <a:schemeClr val="bg1">
                  <a:lumMod val="65000"/>
                </a:schemeClr>
              </a:solidFill>
            </a:endParaRPr>
          </a:p>
        </p:txBody>
      </p:sp>
    </p:spTree>
    <p:extLst>
      <p:ext uri="{BB962C8B-B14F-4D97-AF65-F5344CB8AC3E}">
        <p14:creationId xmlns:p14="http://schemas.microsoft.com/office/powerpoint/2010/main" val="1797249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7F6A6-42A4-4A74-A815-3C37285FCCF1}"/>
              </a:ext>
            </a:extLst>
          </p:cNvPr>
          <p:cNvSpPr>
            <a:spLocks noGrp="1"/>
          </p:cNvSpPr>
          <p:nvPr>
            <p:ph type="title"/>
          </p:nvPr>
        </p:nvSpPr>
        <p:spPr/>
        <p:txBody>
          <a:bodyPr/>
          <a:lstStyle/>
          <a:p>
            <a:r>
              <a:rPr lang="ja-JP" altLang="en-US" dirty="0"/>
              <a:t>本日の内容</a:t>
            </a:r>
            <a:endParaRPr kumimoji="1" lang="ja-JP" altLang="en-US" dirty="0"/>
          </a:p>
        </p:txBody>
      </p:sp>
      <p:sp>
        <p:nvSpPr>
          <p:cNvPr id="3" name="スライド番号プレースホルダー 2">
            <a:extLst>
              <a:ext uri="{FF2B5EF4-FFF2-40B4-BE49-F238E27FC236}">
                <a16:creationId xmlns:a16="http://schemas.microsoft.com/office/drawing/2014/main" id="{FAD26055-9CA8-478C-AEE9-E46111163C01}"/>
              </a:ext>
            </a:extLst>
          </p:cNvPr>
          <p:cNvSpPr>
            <a:spLocks noGrp="1"/>
          </p:cNvSpPr>
          <p:nvPr>
            <p:ph type="sldNum" sz="quarter" idx="12"/>
          </p:nvPr>
        </p:nvSpPr>
        <p:spPr/>
        <p:txBody>
          <a:bodyPr/>
          <a:lstStyle/>
          <a:p>
            <a:fld id="{584EAAFE-CFE5-40AD-8E95-5BFF290DC5CF}" type="slidenum">
              <a:rPr kumimoji="1" lang="ja-JP" altLang="en-US" smtClean="0"/>
              <a:pPr/>
              <a:t>26</a:t>
            </a:fld>
            <a:endParaRPr kumimoji="1" lang="ja-JP" altLang="en-US"/>
          </a:p>
        </p:txBody>
      </p:sp>
      <p:sp>
        <p:nvSpPr>
          <p:cNvPr id="4" name="テキスト プレースホルダー 3">
            <a:extLst>
              <a:ext uri="{FF2B5EF4-FFF2-40B4-BE49-F238E27FC236}">
                <a16:creationId xmlns:a16="http://schemas.microsoft.com/office/drawing/2014/main" id="{0EF3C89F-E7EE-4DDB-A8B5-878AB2D56589}"/>
              </a:ext>
            </a:extLst>
          </p:cNvPr>
          <p:cNvSpPr>
            <a:spLocks noGrp="1"/>
          </p:cNvSpPr>
          <p:nvPr>
            <p:ph type="body" sz="quarter" idx="13"/>
          </p:nvPr>
        </p:nvSpPr>
        <p:spPr/>
        <p:txBody>
          <a:bodyPr>
            <a:normAutofit/>
          </a:bodyPr>
          <a:lstStyle/>
          <a:p>
            <a:r>
              <a:rPr lang="ja-JP" altLang="en-US" sz="2400" dirty="0">
                <a:solidFill>
                  <a:schemeClr val="bg1">
                    <a:lumMod val="65000"/>
                  </a:schemeClr>
                </a:solidFill>
              </a:rPr>
              <a:t>成果報告（伊﨑）</a:t>
            </a:r>
            <a:r>
              <a:rPr lang="en-US" altLang="ja-JP" sz="2400" dirty="0">
                <a:solidFill>
                  <a:schemeClr val="bg1">
                    <a:lumMod val="65000"/>
                  </a:schemeClr>
                </a:solidFill>
              </a:rPr>
              <a:t>16:00-16:20</a:t>
            </a:r>
          </a:p>
          <a:p>
            <a:r>
              <a:rPr lang="ja-JP" altLang="en-US" sz="2400" dirty="0">
                <a:solidFill>
                  <a:schemeClr val="bg1">
                    <a:lumMod val="65000"/>
                  </a:schemeClr>
                </a:solidFill>
              </a:rPr>
              <a:t>成果や取り組みに関するレビュー　</a:t>
            </a:r>
            <a:r>
              <a:rPr lang="en-US" altLang="ja-JP" sz="2400" dirty="0">
                <a:solidFill>
                  <a:schemeClr val="bg1">
                    <a:lumMod val="65000"/>
                  </a:schemeClr>
                </a:solidFill>
              </a:rPr>
              <a:t>16:20-17:00</a:t>
            </a:r>
          </a:p>
          <a:p>
            <a:r>
              <a:rPr lang="ja-JP" altLang="en-US" sz="2400" dirty="0"/>
              <a:t>今後についてご相談（伊﨑）　</a:t>
            </a:r>
            <a:r>
              <a:rPr lang="en-US" altLang="ja-JP" sz="2400" dirty="0"/>
              <a:t>17:00-17:30</a:t>
            </a:r>
            <a:endParaRPr lang="ja-JP" altLang="en-US" sz="2400" dirty="0"/>
          </a:p>
        </p:txBody>
      </p:sp>
    </p:spTree>
    <p:extLst>
      <p:ext uri="{BB962C8B-B14F-4D97-AF65-F5344CB8AC3E}">
        <p14:creationId xmlns:p14="http://schemas.microsoft.com/office/powerpoint/2010/main" val="1378435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EA360C-5CC4-484B-8C43-C25D7693573C}"/>
              </a:ext>
            </a:extLst>
          </p:cNvPr>
          <p:cNvSpPr>
            <a:spLocks noGrp="1"/>
          </p:cNvSpPr>
          <p:nvPr>
            <p:ph type="title"/>
          </p:nvPr>
        </p:nvSpPr>
        <p:spPr/>
        <p:txBody>
          <a:bodyPr>
            <a:normAutofit fontScale="90000"/>
          </a:bodyPr>
          <a:lstStyle/>
          <a:p>
            <a:r>
              <a:rPr kumimoji="1" lang="ja-JP" altLang="en-US" sz="1600" dirty="0"/>
              <a:t>今後について</a:t>
            </a:r>
            <a:br>
              <a:rPr kumimoji="1" lang="en-US" altLang="ja-JP" dirty="0"/>
            </a:br>
            <a:r>
              <a:rPr kumimoji="1" lang="ja-JP" altLang="en-US" dirty="0"/>
              <a:t>共同研究契約について</a:t>
            </a:r>
          </a:p>
        </p:txBody>
      </p:sp>
      <p:sp>
        <p:nvSpPr>
          <p:cNvPr id="3" name="スライド番号プレースホルダー 2">
            <a:extLst>
              <a:ext uri="{FF2B5EF4-FFF2-40B4-BE49-F238E27FC236}">
                <a16:creationId xmlns:a16="http://schemas.microsoft.com/office/drawing/2014/main" id="{6569EBB6-FDC7-439C-937D-764D36A3234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4" name="テキスト プレースホルダー 3">
            <a:extLst>
              <a:ext uri="{FF2B5EF4-FFF2-40B4-BE49-F238E27FC236}">
                <a16:creationId xmlns:a16="http://schemas.microsoft.com/office/drawing/2014/main" id="{F9246D50-14E3-4414-B1DE-47436C174720}"/>
              </a:ext>
            </a:extLst>
          </p:cNvPr>
          <p:cNvSpPr>
            <a:spLocks noGrp="1"/>
          </p:cNvSpPr>
          <p:nvPr>
            <p:ph type="body" sz="quarter" idx="11"/>
          </p:nvPr>
        </p:nvSpPr>
        <p:spPr>
          <a:xfrm>
            <a:off x="517055" y="1071367"/>
            <a:ext cx="11341887" cy="4987519"/>
          </a:xfrm>
        </p:spPr>
        <p:txBody>
          <a:bodyPr/>
          <a:lstStyle/>
          <a:p>
            <a:pPr marL="457200" indent="-457200">
              <a:buFont typeface="Wingdings" panose="05000000000000000000" pitchFamily="2" charset="2"/>
              <a:buChar char="n"/>
            </a:pPr>
            <a:r>
              <a:rPr lang="ja-JP" altLang="en-US" dirty="0"/>
              <a:t>社内の研究テーマの状況</a:t>
            </a:r>
            <a:endParaRPr lang="en-US" altLang="ja-JP" dirty="0"/>
          </a:p>
          <a:p>
            <a:pPr marL="798513" lvl="1" indent="-457200">
              <a:buFont typeface="Wingdings" panose="05000000000000000000" pitchFamily="2" charset="2"/>
              <a:buChar char="n"/>
            </a:pPr>
            <a:r>
              <a:rPr lang="ja-JP" altLang="en-US" sz="2000" dirty="0"/>
              <a:t>共同研究を通じて当初想定した内容を概ね実施できたため、社内審査会にて成果・課題を報告</a:t>
            </a:r>
            <a:endParaRPr lang="en-US" altLang="ja-JP" sz="2000" dirty="0"/>
          </a:p>
          <a:p>
            <a:pPr marL="1371600" lvl="2" indent="-457200">
              <a:buFont typeface="Wingdings" panose="05000000000000000000" pitchFamily="2" charset="2"/>
              <a:buChar char="n"/>
            </a:pPr>
            <a:r>
              <a:rPr lang="ja-JP" altLang="en-US" sz="1400" dirty="0"/>
              <a:t>弊社にはなかった酵素や機能性タンパク質の設計や周辺技術に関する知識や経験を得られた</a:t>
            </a:r>
            <a:endParaRPr lang="en-US" altLang="ja-JP" sz="1400" dirty="0"/>
          </a:p>
          <a:p>
            <a:pPr marL="1371600" lvl="2" indent="-457200">
              <a:buFont typeface="Wingdings" panose="05000000000000000000" pitchFamily="2" charset="2"/>
              <a:buChar char="n"/>
            </a:pPr>
            <a:r>
              <a:rPr lang="ja-JP" altLang="en-US" sz="1400" dirty="0"/>
              <a:t>今後の活動の方向性を決める上で重要となる、技術的な課題を明確化することができた</a:t>
            </a:r>
            <a:endParaRPr lang="en-US" altLang="ja-JP" sz="1400" dirty="0"/>
          </a:p>
          <a:p>
            <a:pPr marL="1371600" lvl="2" indent="-457200">
              <a:buFont typeface="Wingdings" panose="05000000000000000000" pitchFamily="2" charset="2"/>
              <a:buChar char="n"/>
            </a:pPr>
            <a:r>
              <a:rPr lang="ja-JP" altLang="en-US" sz="1400" dirty="0"/>
              <a:t>間接的にもポジティブな効果が得られている</a:t>
            </a:r>
            <a:endParaRPr lang="en-US" altLang="ja-JP" sz="1400" dirty="0"/>
          </a:p>
          <a:p>
            <a:pPr marL="1828800" lvl="3" indent="-457200">
              <a:buFont typeface="Wingdings" panose="05000000000000000000" pitchFamily="2" charset="2"/>
              <a:buChar char="n"/>
            </a:pPr>
            <a:r>
              <a:rPr lang="ja-JP" altLang="en-US" sz="1200" dirty="0"/>
              <a:t>例えば、共同研究で得られた知見をきっかけとして、新たな取り組みが始まっている</a:t>
            </a:r>
            <a:endParaRPr lang="en-US" altLang="ja-JP" sz="1200" dirty="0"/>
          </a:p>
          <a:p>
            <a:pPr marL="798513" lvl="1" indent="-457200">
              <a:buFont typeface="Wingdings" panose="05000000000000000000" pitchFamily="2" charset="2"/>
              <a:buChar char="n"/>
            </a:pPr>
            <a:r>
              <a:rPr lang="ja-JP" altLang="en-US" sz="2000" dirty="0"/>
              <a:t>これまでの活動実績を踏まえて、今後の活動方針の検討や研究テーマの見直し中</a:t>
            </a:r>
            <a:endParaRPr lang="en-US" altLang="ja-JP" sz="2000" dirty="0"/>
          </a:p>
          <a:p>
            <a:pPr marL="798513" lvl="1" indent="-457200">
              <a:buFont typeface="Wingdings" panose="05000000000000000000" pitchFamily="2" charset="2"/>
              <a:buChar char="n"/>
            </a:pPr>
            <a:r>
              <a:rPr lang="en-US" altLang="ja-JP" sz="2000" dirty="0"/>
              <a:t>2023</a:t>
            </a:r>
            <a:r>
              <a:rPr lang="ja-JP" altLang="en-US" sz="2000" dirty="0"/>
              <a:t>年度以降に新たなテーマを起動できるか検討を進める</a:t>
            </a:r>
            <a:endParaRPr lang="en-US" altLang="ja-JP" sz="2000" dirty="0"/>
          </a:p>
          <a:p>
            <a:pPr lvl="1"/>
            <a:r>
              <a:rPr lang="en-US" altLang="ja-JP" sz="2000" dirty="0"/>
              <a:t>	</a:t>
            </a:r>
            <a:endParaRPr lang="en-US" altLang="ja-JP" dirty="0"/>
          </a:p>
          <a:p>
            <a:pPr marL="457200" indent="-457200">
              <a:buFont typeface="Wingdings" panose="05000000000000000000" pitchFamily="2" charset="2"/>
              <a:buChar char="n"/>
            </a:pPr>
            <a:r>
              <a:rPr kumimoji="1" lang="ja-JP" altLang="en-US" dirty="0"/>
              <a:t>共同研究契約</a:t>
            </a:r>
            <a:endParaRPr kumimoji="1" lang="en-US" altLang="ja-JP" dirty="0"/>
          </a:p>
          <a:p>
            <a:pPr marL="798513" lvl="1" indent="-457200">
              <a:buFont typeface="Wingdings" panose="05000000000000000000" pitchFamily="2" charset="2"/>
              <a:buChar char="n"/>
            </a:pPr>
            <a:r>
              <a:rPr kumimoji="1" lang="en-US" altLang="ja-JP" sz="2000" dirty="0"/>
              <a:t>2023</a:t>
            </a:r>
            <a:r>
              <a:rPr lang="ja-JP" altLang="en-US" sz="2000" dirty="0"/>
              <a:t>年</a:t>
            </a:r>
            <a:r>
              <a:rPr kumimoji="1" lang="en-US" altLang="ja-JP" sz="2000" dirty="0"/>
              <a:t>3</a:t>
            </a:r>
            <a:r>
              <a:rPr kumimoji="1" lang="ja-JP" altLang="en-US" sz="2000" dirty="0"/>
              <a:t>月で契約満了</a:t>
            </a:r>
            <a:endParaRPr kumimoji="1" lang="en-US" altLang="ja-JP" sz="2000" dirty="0"/>
          </a:p>
          <a:p>
            <a:pPr marL="798513" lvl="1" indent="-457200">
              <a:buFont typeface="Wingdings" panose="05000000000000000000" pitchFamily="2" charset="2"/>
              <a:buChar char="n"/>
            </a:pPr>
            <a:r>
              <a:rPr lang="en-US" altLang="ja-JP" sz="2000" dirty="0"/>
              <a:t>2022</a:t>
            </a:r>
            <a:r>
              <a:rPr lang="ja-JP" altLang="en-US" sz="2000" dirty="0"/>
              <a:t>年度下期（</a:t>
            </a:r>
            <a:r>
              <a:rPr lang="en-US" altLang="ja-JP" sz="2000" dirty="0"/>
              <a:t>- 2023/03</a:t>
            </a:r>
            <a:r>
              <a:rPr lang="ja-JP" altLang="en-US" sz="2000" dirty="0"/>
              <a:t>）はテーマ見直しのための活動を進めたい。</a:t>
            </a:r>
            <a:r>
              <a:rPr lang="ja-JP" altLang="en-US" sz="1200" dirty="0"/>
              <a:t>（</a:t>
            </a:r>
            <a:r>
              <a:rPr lang="en-US" altLang="ja-JP" sz="1200" dirty="0"/>
              <a:t>p.28-31</a:t>
            </a:r>
            <a:r>
              <a:rPr lang="ja-JP" altLang="en-US" sz="1200" dirty="0"/>
              <a:t>）</a:t>
            </a:r>
            <a:endParaRPr lang="en-US" altLang="ja-JP" sz="1200" dirty="0"/>
          </a:p>
          <a:p>
            <a:pPr marL="798513" lvl="1" indent="-457200">
              <a:buFont typeface="Wingdings" panose="05000000000000000000" pitchFamily="2" charset="2"/>
              <a:buChar char="n"/>
            </a:pPr>
            <a:r>
              <a:rPr lang="en-US" altLang="ja-JP" sz="2000" dirty="0"/>
              <a:t>2023</a:t>
            </a:r>
            <a:r>
              <a:rPr lang="ja-JP" altLang="en-US" sz="2000" dirty="0"/>
              <a:t>年度以降については、弊社内で検討した後に活動内容に応じて改めてご相談させていただきたい。</a:t>
            </a:r>
            <a:endParaRPr lang="en-US" altLang="ja-JP" sz="2000" dirty="0"/>
          </a:p>
          <a:p>
            <a:pPr marL="1371600" lvl="2" indent="-457200">
              <a:buFont typeface="Wingdings" panose="05000000000000000000" pitchFamily="2" charset="2"/>
              <a:buChar char="n"/>
            </a:pPr>
            <a:r>
              <a:rPr kumimoji="1" lang="ja-JP" altLang="en-US" sz="1400" dirty="0"/>
              <a:t>今年度の下半期で、活動方針・研究テーマの検討や検討に必要な各種調査を実施予定</a:t>
            </a:r>
            <a:endParaRPr kumimoji="1" lang="en-US" altLang="ja-JP" sz="1400" dirty="0"/>
          </a:p>
          <a:p>
            <a:pPr marL="798513" lvl="1" indent="-457200">
              <a:buFont typeface="Wingdings" panose="05000000000000000000" pitchFamily="2" charset="2"/>
              <a:buChar char="n"/>
            </a:pPr>
            <a:endParaRPr kumimoji="1" lang="ja-JP" altLang="en-US" sz="2000" dirty="0"/>
          </a:p>
        </p:txBody>
      </p:sp>
    </p:spTree>
    <p:extLst>
      <p:ext uri="{BB962C8B-B14F-4D97-AF65-F5344CB8AC3E}">
        <p14:creationId xmlns:p14="http://schemas.microsoft.com/office/powerpoint/2010/main" val="1472829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0C0548-2EB5-4EE7-B679-E8DC0155F151}"/>
              </a:ext>
            </a:extLst>
          </p:cNvPr>
          <p:cNvSpPr>
            <a:spLocks noGrp="1"/>
          </p:cNvSpPr>
          <p:nvPr>
            <p:ph type="title"/>
          </p:nvPr>
        </p:nvSpPr>
        <p:spPr/>
        <p:txBody>
          <a:bodyPr>
            <a:normAutofit fontScale="90000"/>
          </a:bodyPr>
          <a:lstStyle/>
          <a:p>
            <a:r>
              <a:rPr kumimoji="1" lang="ja-JP" altLang="en-US" sz="1600" dirty="0"/>
              <a:t>今後について</a:t>
            </a:r>
            <a:br>
              <a:rPr kumimoji="1" lang="ja-JP" altLang="en-US" dirty="0"/>
            </a:br>
            <a:r>
              <a:rPr kumimoji="1" lang="ja-JP" altLang="en-US" sz="2700" dirty="0"/>
              <a:t>今後に向けたテーマ見直しのポイント</a:t>
            </a:r>
            <a:endParaRPr kumimoji="1" lang="ja-JP" altLang="en-US" dirty="0"/>
          </a:p>
        </p:txBody>
      </p:sp>
      <p:sp>
        <p:nvSpPr>
          <p:cNvPr id="3" name="スライド番号プレースホルダー 2">
            <a:extLst>
              <a:ext uri="{FF2B5EF4-FFF2-40B4-BE49-F238E27FC236}">
                <a16:creationId xmlns:a16="http://schemas.microsoft.com/office/drawing/2014/main" id="{43530258-AC08-45C1-9D0E-10961A9E63CA}"/>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4" name="テキスト プレースホルダー 3">
            <a:extLst>
              <a:ext uri="{FF2B5EF4-FFF2-40B4-BE49-F238E27FC236}">
                <a16:creationId xmlns:a16="http://schemas.microsoft.com/office/drawing/2014/main" id="{18042523-8BD3-4D05-A0DE-1FA51AD6B976}"/>
              </a:ext>
            </a:extLst>
          </p:cNvPr>
          <p:cNvSpPr>
            <a:spLocks noGrp="1"/>
          </p:cNvSpPr>
          <p:nvPr>
            <p:ph type="body" sz="quarter" idx="11"/>
          </p:nvPr>
        </p:nvSpPr>
        <p:spPr>
          <a:xfrm>
            <a:off x="517055" y="988243"/>
            <a:ext cx="11341887" cy="424732"/>
          </a:xfrm>
        </p:spPr>
        <p:txBody>
          <a:bodyPr/>
          <a:lstStyle/>
          <a:p>
            <a:r>
              <a:rPr kumimoji="1" lang="ja-JP" altLang="en-US" sz="2400" dirty="0"/>
              <a:t>今後</a:t>
            </a:r>
            <a:r>
              <a:rPr lang="ja-JP" altLang="en-US" sz="2400" dirty="0"/>
              <a:t>は以下のポイントを調査し、テーマの再設定を検討する。</a:t>
            </a:r>
            <a:endParaRPr kumimoji="1" lang="ja-JP" altLang="en-US" sz="2400" dirty="0"/>
          </a:p>
        </p:txBody>
      </p:sp>
      <p:cxnSp>
        <p:nvCxnSpPr>
          <p:cNvPr id="5" name="直線コネクタ 4">
            <a:extLst>
              <a:ext uri="{FF2B5EF4-FFF2-40B4-BE49-F238E27FC236}">
                <a16:creationId xmlns:a16="http://schemas.microsoft.com/office/drawing/2014/main" id="{7398B42B-C6D2-49CC-9436-CCF53C921743}"/>
              </a:ext>
            </a:extLst>
          </p:cNvPr>
          <p:cNvCxnSpPr>
            <a:cxnSpLocks/>
          </p:cNvCxnSpPr>
          <p:nvPr/>
        </p:nvCxnSpPr>
        <p:spPr>
          <a:xfrm>
            <a:off x="581453" y="2141404"/>
            <a:ext cx="6146606"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743D560F-F569-40C0-ADE5-B2F27E5E9787}"/>
              </a:ext>
            </a:extLst>
          </p:cNvPr>
          <p:cNvSpPr txBox="1"/>
          <p:nvPr/>
        </p:nvSpPr>
        <p:spPr>
          <a:xfrm>
            <a:off x="677106" y="1772072"/>
            <a:ext cx="5867312" cy="369332"/>
          </a:xfrm>
          <a:prstGeom prst="rect">
            <a:avLst/>
          </a:prstGeom>
          <a:noFill/>
        </p:spPr>
        <p:txBody>
          <a:bodyPr wrap="none" rtlCol="0">
            <a:spAutoFit/>
          </a:bodyPr>
          <a:lstStyle/>
          <a:p>
            <a:r>
              <a:rPr lang="ja-JP" altLang="en-US" sz="1800" b="1" dirty="0"/>
              <a:t>設計戦略と要素技術開発：</a:t>
            </a:r>
            <a:r>
              <a:rPr lang="ja-JP" altLang="en-US" b="1" dirty="0"/>
              <a:t>設計・探索、機能性の机上評価</a:t>
            </a:r>
            <a:endParaRPr kumimoji="1" lang="ja-JP" altLang="en-US" b="1" dirty="0"/>
          </a:p>
        </p:txBody>
      </p:sp>
      <p:sp>
        <p:nvSpPr>
          <p:cNvPr id="7" name="テキスト ボックス 6">
            <a:extLst>
              <a:ext uri="{FF2B5EF4-FFF2-40B4-BE49-F238E27FC236}">
                <a16:creationId xmlns:a16="http://schemas.microsoft.com/office/drawing/2014/main" id="{8E2420A3-2809-48EA-A991-6C98E2BD3BED}"/>
              </a:ext>
            </a:extLst>
          </p:cNvPr>
          <p:cNvSpPr txBox="1"/>
          <p:nvPr/>
        </p:nvSpPr>
        <p:spPr>
          <a:xfrm>
            <a:off x="775854" y="2353087"/>
            <a:ext cx="6999032" cy="646331"/>
          </a:xfrm>
          <a:prstGeom prst="rect">
            <a:avLst/>
          </a:prstGeom>
          <a:noFill/>
        </p:spPr>
        <p:txBody>
          <a:bodyPr wrap="none" rtlCol="0">
            <a:spAutoFit/>
          </a:bodyPr>
          <a:lstStyle/>
          <a:p>
            <a:r>
              <a:rPr kumimoji="1" lang="ja-JP" altLang="en-US" dirty="0"/>
              <a:t>・構造予測結果により定義した機能モチーフを評価する方法の有効性</a:t>
            </a:r>
            <a:endParaRPr kumimoji="1" lang="en-US" altLang="ja-JP" dirty="0"/>
          </a:p>
          <a:p>
            <a:r>
              <a:rPr kumimoji="1" lang="ja-JP" altLang="en-US" dirty="0"/>
              <a:t>・専門家が経験則を頼りに行っていた設計のスキルレス・自動化の可能性</a:t>
            </a:r>
            <a:endParaRPr kumimoji="1" lang="en-US" altLang="ja-JP" dirty="0"/>
          </a:p>
        </p:txBody>
      </p:sp>
      <p:cxnSp>
        <p:nvCxnSpPr>
          <p:cNvPr id="8" name="直線コネクタ 7">
            <a:extLst>
              <a:ext uri="{FF2B5EF4-FFF2-40B4-BE49-F238E27FC236}">
                <a16:creationId xmlns:a16="http://schemas.microsoft.com/office/drawing/2014/main" id="{326DF4BE-8F9B-4C98-8978-197BE2C58059}"/>
              </a:ext>
            </a:extLst>
          </p:cNvPr>
          <p:cNvCxnSpPr>
            <a:cxnSpLocks/>
          </p:cNvCxnSpPr>
          <p:nvPr/>
        </p:nvCxnSpPr>
        <p:spPr>
          <a:xfrm>
            <a:off x="581453" y="3688570"/>
            <a:ext cx="4981949"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6649AD0-BD11-49F7-B483-0FB97E22E7B2}"/>
              </a:ext>
            </a:extLst>
          </p:cNvPr>
          <p:cNvSpPr txBox="1"/>
          <p:nvPr/>
        </p:nvSpPr>
        <p:spPr>
          <a:xfrm>
            <a:off x="677106" y="3319238"/>
            <a:ext cx="4798750" cy="369332"/>
          </a:xfrm>
          <a:prstGeom prst="rect">
            <a:avLst/>
          </a:prstGeom>
          <a:noFill/>
        </p:spPr>
        <p:txBody>
          <a:bodyPr wrap="none" rtlCol="0">
            <a:spAutoFit/>
          </a:bodyPr>
          <a:lstStyle/>
          <a:p>
            <a:r>
              <a:rPr lang="ja-JP" altLang="en-US" sz="1800" b="1" dirty="0"/>
              <a:t>設計戦略と要素技術開発：</a:t>
            </a:r>
            <a:r>
              <a:rPr lang="en-US" altLang="ja-JP" sz="1800" b="1" dirty="0"/>
              <a:t>Wet</a:t>
            </a:r>
            <a:r>
              <a:rPr lang="ja-JP" altLang="en-US" sz="1800" b="1" dirty="0"/>
              <a:t>実験による評価</a:t>
            </a:r>
            <a:endParaRPr kumimoji="1" lang="ja-JP" altLang="en-US" b="1" dirty="0"/>
          </a:p>
        </p:txBody>
      </p:sp>
      <p:cxnSp>
        <p:nvCxnSpPr>
          <p:cNvPr id="10" name="直線コネクタ 9">
            <a:extLst>
              <a:ext uri="{FF2B5EF4-FFF2-40B4-BE49-F238E27FC236}">
                <a16:creationId xmlns:a16="http://schemas.microsoft.com/office/drawing/2014/main" id="{817BA726-6FC7-478B-970C-78A4BF922FD2}"/>
              </a:ext>
            </a:extLst>
          </p:cNvPr>
          <p:cNvCxnSpPr>
            <a:cxnSpLocks/>
          </p:cNvCxnSpPr>
          <p:nvPr/>
        </p:nvCxnSpPr>
        <p:spPr>
          <a:xfrm>
            <a:off x="581453" y="5099349"/>
            <a:ext cx="2845141"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576A76D3-5152-4D5D-B3A5-91DEAD2F57C6}"/>
              </a:ext>
            </a:extLst>
          </p:cNvPr>
          <p:cNvSpPr txBox="1"/>
          <p:nvPr/>
        </p:nvSpPr>
        <p:spPr>
          <a:xfrm>
            <a:off x="677106" y="4730017"/>
            <a:ext cx="4820550" cy="369332"/>
          </a:xfrm>
          <a:prstGeom prst="rect">
            <a:avLst/>
          </a:prstGeom>
          <a:noFill/>
        </p:spPr>
        <p:txBody>
          <a:bodyPr wrap="none" rtlCol="0">
            <a:spAutoFit/>
          </a:bodyPr>
          <a:lstStyle/>
          <a:p>
            <a:r>
              <a:rPr lang="ja-JP" altLang="en-US" sz="1800" b="1" dirty="0"/>
              <a:t>「バイオ系物質生産」・「タンパク質設計」</a:t>
            </a:r>
            <a:r>
              <a:rPr kumimoji="1" lang="ja-JP" altLang="en-US" b="1" dirty="0"/>
              <a:t>の進め方</a:t>
            </a:r>
          </a:p>
        </p:txBody>
      </p:sp>
      <p:sp>
        <p:nvSpPr>
          <p:cNvPr id="12" name="テキスト ボックス 11">
            <a:extLst>
              <a:ext uri="{FF2B5EF4-FFF2-40B4-BE49-F238E27FC236}">
                <a16:creationId xmlns:a16="http://schemas.microsoft.com/office/drawing/2014/main" id="{921A233B-0B22-4F6B-9FD0-71C9F0E1150E}"/>
              </a:ext>
            </a:extLst>
          </p:cNvPr>
          <p:cNvSpPr txBox="1"/>
          <p:nvPr/>
        </p:nvSpPr>
        <p:spPr>
          <a:xfrm>
            <a:off x="775854" y="3809930"/>
            <a:ext cx="7441461" cy="646331"/>
          </a:xfrm>
          <a:prstGeom prst="rect">
            <a:avLst/>
          </a:prstGeom>
          <a:noFill/>
        </p:spPr>
        <p:txBody>
          <a:bodyPr wrap="none" rtlCol="0">
            <a:spAutoFit/>
          </a:bodyPr>
          <a:lstStyle/>
          <a:p>
            <a:r>
              <a:rPr kumimoji="1" lang="ja-JP" altLang="en-US" dirty="0"/>
              <a:t>・設計タンパク質・酵素の合成・評価の実施可能性の確認（細胞設計・培養）</a:t>
            </a:r>
            <a:endParaRPr kumimoji="1" lang="en-US" altLang="ja-JP" dirty="0"/>
          </a:p>
          <a:p>
            <a:r>
              <a:rPr kumimoji="1" lang="ja-JP" altLang="en-US" dirty="0"/>
              <a:t>・</a:t>
            </a:r>
            <a:r>
              <a:rPr kumimoji="1" lang="en-US" altLang="ja-JP" dirty="0"/>
              <a:t>High-throughput</a:t>
            </a:r>
            <a:r>
              <a:rPr kumimoji="1" lang="ja-JP" altLang="en-US" dirty="0"/>
              <a:t>化の検討（</a:t>
            </a:r>
            <a:r>
              <a:rPr kumimoji="1" lang="en-US" altLang="ja-JP" dirty="0"/>
              <a:t>Robotics, Microfluidics </a:t>
            </a:r>
            <a:r>
              <a:rPr kumimoji="1" lang="en-US" altLang="ja-JP" dirty="0" err="1"/>
              <a:t>etc</a:t>
            </a:r>
            <a:r>
              <a:rPr kumimoji="1" lang="en-US" altLang="ja-JP" dirty="0"/>
              <a:t>…</a:t>
            </a:r>
            <a:r>
              <a:rPr kumimoji="1" lang="ja-JP" altLang="en-US" dirty="0"/>
              <a:t>）</a:t>
            </a:r>
            <a:endParaRPr kumimoji="1" lang="en-US" altLang="ja-JP" dirty="0"/>
          </a:p>
        </p:txBody>
      </p:sp>
      <p:sp>
        <p:nvSpPr>
          <p:cNvPr id="13" name="テキスト ボックス 12">
            <a:extLst>
              <a:ext uri="{FF2B5EF4-FFF2-40B4-BE49-F238E27FC236}">
                <a16:creationId xmlns:a16="http://schemas.microsoft.com/office/drawing/2014/main" id="{CF87F398-B056-49B1-859F-B6ECAAF34135}"/>
              </a:ext>
            </a:extLst>
          </p:cNvPr>
          <p:cNvSpPr txBox="1"/>
          <p:nvPr/>
        </p:nvSpPr>
        <p:spPr>
          <a:xfrm>
            <a:off x="775854" y="5266773"/>
            <a:ext cx="10201832" cy="861774"/>
          </a:xfrm>
          <a:prstGeom prst="rect">
            <a:avLst/>
          </a:prstGeom>
          <a:noFill/>
        </p:spPr>
        <p:txBody>
          <a:bodyPr wrap="none" rtlCol="0">
            <a:spAutoFit/>
          </a:bodyPr>
          <a:lstStyle/>
          <a:p>
            <a:r>
              <a:rPr kumimoji="1" lang="ja-JP" altLang="en-US" dirty="0"/>
              <a:t>・バイオ系の物質生産技術バリューチェーンを意識した研究開発ロードマップを作成</a:t>
            </a:r>
            <a:endParaRPr kumimoji="1" lang="en-US" altLang="ja-JP" dirty="0"/>
          </a:p>
          <a:p>
            <a:r>
              <a:rPr kumimoji="1" lang="ja-JP" altLang="en-US" dirty="0"/>
              <a:t>・バイオリファイナリ向けのセルラーゼカクテル</a:t>
            </a:r>
            <a:r>
              <a:rPr kumimoji="1" lang="en-US" altLang="ja-JP" dirty="0"/>
              <a:t>*</a:t>
            </a:r>
            <a:r>
              <a:rPr kumimoji="1" lang="ja-JP" altLang="en-US" dirty="0"/>
              <a:t>の設計・エンジニアリング、タンパク質生産プラットフォームに関する調査</a:t>
            </a:r>
            <a:endParaRPr kumimoji="1" lang="en-US" altLang="ja-JP" dirty="0"/>
          </a:p>
          <a:p>
            <a:r>
              <a:rPr kumimoji="1" lang="ja-JP" altLang="en-US" sz="1400" dirty="0"/>
              <a:t>（バイオリファイナリ・セルラーゼよりも、</a:t>
            </a:r>
            <a:r>
              <a:rPr kumimoji="1" lang="en-US" altLang="ja-JP" sz="1400" dirty="0"/>
              <a:t>YOKOGAWA</a:t>
            </a:r>
            <a:r>
              <a:rPr kumimoji="1" lang="ja-JP" altLang="en-US" sz="1400" dirty="0"/>
              <a:t>として親和性の高いアプリケーションがあれば矛先を変える可能性あり）</a:t>
            </a:r>
            <a:endParaRPr kumimoji="1" lang="en-US" altLang="ja-JP" sz="1400" dirty="0"/>
          </a:p>
        </p:txBody>
      </p:sp>
    </p:spTree>
    <p:extLst>
      <p:ext uri="{BB962C8B-B14F-4D97-AF65-F5344CB8AC3E}">
        <p14:creationId xmlns:p14="http://schemas.microsoft.com/office/powerpoint/2010/main" val="1254705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8D912D-D6BD-4E27-AF00-B0C50DE3EA72}"/>
              </a:ext>
            </a:extLst>
          </p:cNvPr>
          <p:cNvSpPr>
            <a:spLocks noGrp="1"/>
          </p:cNvSpPr>
          <p:nvPr>
            <p:ph type="title"/>
          </p:nvPr>
        </p:nvSpPr>
        <p:spPr/>
        <p:txBody>
          <a:bodyPr>
            <a:normAutofit fontScale="90000"/>
          </a:bodyPr>
          <a:lstStyle/>
          <a:p>
            <a:r>
              <a:rPr kumimoji="1" lang="ja-JP" altLang="en-US" sz="1600" dirty="0"/>
              <a:t>今後について</a:t>
            </a:r>
            <a:br>
              <a:rPr kumimoji="1" lang="en-US" altLang="ja-JP" dirty="0"/>
            </a:br>
            <a:r>
              <a:rPr kumimoji="1" lang="ja-JP" altLang="en-US" sz="2700" dirty="0"/>
              <a:t>次期</a:t>
            </a:r>
            <a:r>
              <a:rPr lang="ja-JP" altLang="en-US" sz="2700" dirty="0"/>
              <a:t>社内</a:t>
            </a:r>
            <a:r>
              <a:rPr kumimoji="1" lang="ja-JP" altLang="en-US" sz="2700" dirty="0"/>
              <a:t>テーマ起動に向けた活動概要</a:t>
            </a:r>
          </a:p>
        </p:txBody>
      </p:sp>
      <p:sp>
        <p:nvSpPr>
          <p:cNvPr id="3" name="スライド番号プレースホルダー 2">
            <a:extLst>
              <a:ext uri="{FF2B5EF4-FFF2-40B4-BE49-F238E27FC236}">
                <a16:creationId xmlns:a16="http://schemas.microsoft.com/office/drawing/2014/main" id="{2334E013-391F-425F-AF1C-16BA84760363}"/>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4" name="テキスト プレースホルダー 3">
            <a:extLst>
              <a:ext uri="{FF2B5EF4-FFF2-40B4-BE49-F238E27FC236}">
                <a16:creationId xmlns:a16="http://schemas.microsoft.com/office/drawing/2014/main" id="{64D94773-AD04-4699-B88D-3BFC9B9C52AD}"/>
              </a:ext>
            </a:extLst>
          </p:cNvPr>
          <p:cNvSpPr>
            <a:spLocks noGrp="1"/>
          </p:cNvSpPr>
          <p:nvPr>
            <p:ph type="body" sz="quarter" idx="11"/>
          </p:nvPr>
        </p:nvSpPr>
        <p:spPr>
          <a:xfrm>
            <a:off x="517055" y="1071367"/>
            <a:ext cx="11341887" cy="424732"/>
          </a:xfrm>
        </p:spPr>
        <p:txBody>
          <a:bodyPr/>
          <a:lstStyle/>
          <a:p>
            <a:r>
              <a:rPr kumimoji="1" lang="ja-JP" altLang="en-US" sz="2400" dirty="0"/>
              <a:t>本テーマの成果・課題を踏まえて、次期テーマの提案に向けて調査活動を行う。</a:t>
            </a:r>
          </a:p>
        </p:txBody>
      </p:sp>
      <p:cxnSp>
        <p:nvCxnSpPr>
          <p:cNvPr id="5" name="直線コネクタ 4">
            <a:extLst>
              <a:ext uri="{FF2B5EF4-FFF2-40B4-BE49-F238E27FC236}">
                <a16:creationId xmlns:a16="http://schemas.microsoft.com/office/drawing/2014/main" id="{CBEA84F3-D4B0-4409-A1E0-45E0853AA8A2}"/>
              </a:ext>
            </a:extLst>
          </p:cNvPr>
          <p:cNvCxnSpPr>
            <a:cxnSpLocks/>
          </p:cNvCxnSpPr>
          <p:nvPr/>
        </p:nvCxnSpPr>
        <p:spPr>
          <a:xfrm>
            <a:off x="372804" y="1987114"/>
            <a:ext cx="6482043"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1E8CB053-991D-4A05-82C6-2129042A7286}"/>
              </a:ext>
            </a:extLst>
          </p:cNvPr>
          <p:cNvSpPr txBox="1"/>
          <p:nvPr/>
        </p:nvSpPr>
        <p:spPr>
          <a:xfrm>
            <a:off x="517055" y="1636218"/>
            <a:ext cx="4095993" cy="369332"/>
          </a:xfrm>
          <a:prstGeom prst="rect">
            <a:avLst/>
          </a:prstGeom>
          <a:noFill/>
        </p:spPr>
        <p:txBody>
          <a:bodyPr wrap="none" rtlCol="0">
            <a:spAutoFit/>
          </a:bodyPr>
          <a:lstStyle/>
          <a:p>
            <a:r>
              <a:rPr kumimoji="1" lang="ja-JP" altLang="en-US" b="1" dirty="0"/>
              <a:t>活動①　機能性タンパク質設計技術調査</a:t>
            </a:r>
          </a:p>
        </p:txBody>
      </p:sp>
      <p:cxnSp>
        <p:nvCxnSpPr>
          <p:cNvPr id="7" name="直線コネクタ 6">
            <a:extLst>
              <a:ext uri="{FF2B5EF4-FFF2-40B4-BE49-F238E27FC236}">
                <a16:creationId xmlns:a16="http://schemas.microsoft.com/office/drawing/2014/main" id="{29394C7B-B8E9-4A5E-9A17-1535442777B8}"/>
              </a:ext>
            </a:extLst>
          </p:cNvPr>
          <p:cNvCxnSpPr>
            <a:cxnSpLocks/>
          </p:cNvCxnSpPr>
          <p:nvPr/>
        </p:nvCxnSpPr>
        <p:spPr>
          <a:xfrm flipV="1">
            <a:off x="382329" y="3485692"/>
            <a:ext cx="6763822" cy="18436"/>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981BE36-9FB3-49CB-84E8-60C547BE51EA}"/>
              </a:ext>
            </a:extLst>
          </p:cNvPr>
          <p:cNvSpPr txBox="1"/>
          <p:nvPr/>
        </p:nvSpPr>
        <p:spPr>
          <a:xfrm>
            <a:off x="517055" y="3116360"/>
            <a:ext cx="6970178" cy="369332"/>
          </a:xfrm>
          <a:prstGeom prst="rect">
            <a:avLst/>
          </a:prstGeom>
          <a:noFill/>
        </p:spPr>
        <p:txBody>
          <a:bodyPr wrap="none" rtlCol="0">
            <a:spAutoFit/>
          </a:bodyPr>
          <a:lstStyle/>
          <a:p>
            <a:r>
              <a:rPr kumimoji="1" lang="ja-JP" altLang="en-US" b="1" dirty="0"/>
              <a:t>活動②　セルロース分解酵素の合成・評価の実施可能性確認</a:t>
            </a:r>
            <a:r>
              <a:rPr kumimoji="1" lang="ja-JP" altLang="en-US" sz="1200" b="1" dirty="0"/>
              <a:t>（</a:t>
            </a:r>
            <a:r>
              <a:rPr kumimoji="1" lang="en-US" altLang="ja-JP" sz="1200" b="1" dirty="0"/>
              <a:t>p.38-53</a:t>
            </a:r>
            <a:r>
              <a:rPr kumimoji="1" lang="ja-JP" altLang="en-US" sz="1200" b="1" dirty="0"/>
              <a:t>）</a:t>
            </a:r>
            <a:endParaRPr kumimoji="1" lang="ja-JP" altLang="en-US" b="1" dirty="0"/>
          </a:p>
        </p:txBody>
      </p:sp>
      <p:cxnSp>
        <p:nvCxnSpPr>
          <p:cNvPr id="9" name="直線コネクタ 8">
            <a:extLst>
              <a:ext uri="{FF2B5EF4-FFF2-40B4-BE49-F238E27FC236}">
                <a16:creationId xmlns:a16="http://schemas.microsoft.com/office/drawing/2014/main" id="{3D7D2417-5E0C-445E-A951-645EA0F0BEBB}"/>
              </a:ext>
            </a:extLst>
          </p:cNvPr>
          <p:cNvCxnSpPr>
            <a:cxnSpLocks/>
          </p:cNvCxnSpPr>
          <p:nvPr/>
        </p:nvCxnSpPr>
        <p:spPr>
          <a:xfrm flipV="1">
            <a:off x="429517" y="5002705"/>
            <a:ext cx="10584847" cy="2"/>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83B0FB99-B073-4031-A73D-6FA1167D6D4D}"/>
              </a:ext>
            </a:extLst>
          </p:cNvPr>
          <p:cNvSpPr txBox="1"/>
          <p:nvPr/>
        </p:nvSpPr>
        <p:spPr>
          <a:xfrm>
            <a:off x="517055" y="4645715"/>
            <a:ext cx="9557425" cy="369332"/>
          </a:xfrm>
          <a:prstGeom prst="rect">
            <a:avLst/>
          </a:prstGeom>
          <a:noFill/>
        </p:spPr>
        <p:txBody>
          <a:bodyPr wrap="none" rtlCol="0">
            <a:spAutoFit/>
          </a:bodyPr>
          <a:lstStyle/>
          <a:p>
            <a:r>
              <a:rPr kumimoji="1" lang="ja-JP" altLang="en-US" b="1" dirty="0"/>
              <a:t>活動③　</a:t>
            </a:r>
            <a:r>
              <a:rPr kumimoji="1" lang="ja-JP" altLang="en-US" sz="1400" b="1" dirty="0"/>
              <a:t>人工設計の酵素・機能性タンパク質の開発・エンジニアリング、酵素生産プラットフォームに関する事業可能性の検討</a:t>
            </a:r>
            <a:endParaRPr kumimoji="1" lang="en-US" altLang="ja-JP" b="1" dirty="0"/>
          </a:p>
        </p:txBody>
      </p:sp>
      <p:sp>
        <p:nvSpPr>
          <p:cNvPr id="11" name="テキスト ボックス 10">
            <a:extLst>
              <a:ext uri="{FF2B5EF4-FFF2-40B4-BE49-F238E27FC236}">
                <a16:creationId xmlns:a16="http://schemas.microsoft.com/office/drawing/2014/main" id="{05EF21DE-60EF-49BB-9FB2-F951E92F891E}"/>
              </a:ext>
            </a:extLst>
          </p:cNvPr>
          <p:cNvSpPr txBox="1"/>
          <p:nvPr/>
        </p:nvSpPr>
        <p:spPr>
          <a:xfrm>
            <a:off x="581890" y="2146863"/>
            <a:ext cx="10822193" cy="830997"/>
          </a:xfrm>
          <a:prstGeom prst="rect">
            <a:avLst/>
          </a:prstGeom>
          <a:noFill/>
        </p:spPr>
        <p:txBody>
          <a:bodyPr wrap="none" rtlCol="0">
            <a:spAutoFit/>
          </a:bodyPr>
          <a:lstStyle/>
          <a:p>
            <a:r>
              <a:rPr kumimoji="1" lang="ja-JP" altLang="en-US" sz="1600" dirty="0"/>
              <a:t>概要：構造予測結果により、定義した機能モチーフを評価する方法、主鎖構造の生成方法の検証。</a:t>
            </a:r>
            <a:endParaRPr kumimoji="1" lang="en-US" altLang="ja-JP" sz="1600" dirty="0"/>
          </a:p>
          <a:p>
            <a:r>
              <a:rPr kumimoji="1" lang="ja-JP" altLang="en-US" sz="1600" dirty="0"/>
              <a:t>期待：検証対象の手法により候補配列を準備できている、本テーマの実験データを活用して手法の有効性の評価ができている。</a:t>
            </a:r>
            <a:endParaRPr kumimoji="1" lang="en-US" altLang="ja-JP" sz="1600" dirty="0"/>
          </a:p>
          <a:p>
            <a:r>
              <a:rPr kumimoji="1" lang="ja-JP" altLang="en-US" sz="1600" dirty="0"/>
              <a:t>成果物：報告書</a:t>
            </a:r>
            <a:endParaRPr kumimoji="1" lang="en-US" altLang="ja-JP" sz="1600" dirty="0"/>
          </a:p>
        </p:txBody>
      </p:sp>
      <p:sp>
        <p:nvSpPr>
          <p:cNvPr id="12" name="テキスト ボックス 11">
            <a:extLst>
              <a:ext uri="{FF2B5EF4-FFF2-40B4-BE49-F238E27FC236}">
                <a16:creationId xmlns:a16="http://schemas.microsoft.com/office/drawing/2014/main" id="{8B14D13B-F068-42D2-A858-855EEAF903A3}"/>
              </a:ext>
            </a:extLst>
          </p:cNvPr>
          <p:cNvSpPr txBox="1"/>
          <p:nvPr/>
        </p:nvSpPr>
        <p:spPr>
          <a:xfrm>
            <a:off x="581890" y="3650205"/>
            <a:ext cx="7838492" cy="830997"/>
          </a:xfrm>
          <a:prstGeom prst="rect">
            <a:avLst/>
          </a:prstGeom>
          <a:noFill/>
        </p:spPr>
        <p:txBody>
          <a:bodyPr wrap="none" rtlCol="0">
            <a:spAutoFit/>
          </a:bodyPr>
          <a:lstStyle/>
          <a:p>
            <a:r>
              <a:rPr kumimoji="1" lang="ja-JP" altLang="en-US" sz="1600" dirty="0"/>
              <a:t>概要：設計</a:t>
            </a:r>
            <a:r>
              <a:rPr kumimoji="1" lang="en-US" altLang="ja-JP" sz="1600" dirty="0"/>
              <a:t>CBD</a:t>
            </a:r>
            <a:r>
              <a:rPr kumimoji="1" lang="ja-JP" altLang="en-US" sz="1600" dirty="0"/>
              <a:t>をサブモジュールとしてもつセルロース分解酵素を合成・評価できるか確認。</a:t>
            </a:r>
            <a:endParaRPr kumimoji="1" lang="en-US" altLang="ja-JP" sz="1600" dirty="0"/>
          </a:p>
          <a:p>
            <a:r>
              <a:rPr kumimoji="1" lang="ja-JP" altLang="en-US" sz="1600" dirty="0"/>
              <a:t>期待：セルロース分解酵素の</a:t>
            </a:r>
            <a:r>
              <a:rPr kumimoji="1" lang="en-US" altLang="ja-JP" sz="1600" dirty="0"/>
              <a:t>Wet</a:t>
            </a:r>
            <a:r>
              <a:rPr kumimoji="1" lang="ja-JP" altLang="en-US" sz="1600" dirty="0"/>
              <a:t>評価のプロトコルを理解し、実施に必要な準備ができている。</a:t>
            </a:r>
            <a:endParaRPr kumimoji="1" lang="en-US" altLang="ja-JP" sz="1600" dirty="0"/>
          </a:p>
          <a:p>
            <a:r>
              <a:rPr kumimoji="1" lang="ja-JP" altLang="en-US" sz="1600" dirty="0"/>
              <a:t>成果物：報告書</a:t>
            </a:r>
            <a:endParaRPr kumimoji="1" lang="en-US" altLang="ja-JP" sz="1600" dirty="0"/>
          </a:p>
        </p:txBody>
      </p:sp>
      <p:sp>
        <p:nvSpPr>
          <p:cNvPr id="13" name="テキスト ボックス 12">
            <a:extLst>
              <a:ext uri="{FF2B5EF4-FFF2-40B4-BE49-F238E27FC236}">
                <a16:creationId xmlns:a16="http://schemas.microsoft.com/office/drawing/2014/main" id="{1A603C9E-B6FA-4A32-BD1E-987DA69544FA}"/>
              </a:ext>
            </a:extLst>
          </p:cNvPr>
          <p:cNvSpPr txBox="1"/>
          <p:nvPr/>
        </p:nvSpPr>
        <p:spPr>
          <a:xfrm>
            <a:off x="581890" y="5132513"/>
            <a:ext cx="10326866" cy="1077218"/>
          </a:xfrm>
          <a:prstGeom prst="rect">
            <a:avLst/>
          </a:prstGeom>
          <a:noFill/>
        </p:spPr>
        <p:txBody>
          <a:bodyPr wrap="none" rtlCol="0">
            <a:spAutoFit/>
          </a:bodyPr>
          <a:lstStyle/>
          <a:p>
            <a:r>
              <a:rPr kumimoji="1" lang="ja-JP" altLang="en-US" sz="1600" dirty="0"/>
              <a:t>概要：人工設計の酵素・機能性タンパク質を用いる対象バイオプロセスやタンパク質設計・エンジニアリングの要件を調査。</a:t>
            </a:r>
            <a:endParaRPr kumimoji="1" lang="en-US" altLang="ja-JP" sz="1600" dirty="0"/>
          </a:p>
          <a:p>
            <a:r>
              <a:rPr kumimoji="1" lang="ja-JP" altLang="en-US" sz="1600" dirty="0"/>
              <a:t>またバイオ系の物質生産技術のバリューチェーン上に含まれる広義の酵素設計技術・</a:t>
            </a:r>
            <a:r>
              <a:rPr kumimoji="1" lang="en-US" altLang="ja-JP" sz="1600" dirty="0"/>
              <a:t>IP</a:t>
            </a:r>
            <a:r>
              <a:rPr kumimoji="1" lang="ja-JP" altLang="en-US" sz="1600" dirty="0"/>
              <a:t>の関連領域について調査し、弊社として</a:t>
            </a:r>
            <a:endParaRPr kumimoji="1" lang="en-US" altLang="ja-JP" sz="1600" dirty="0"/>
          </a:p>
          <a:p>
            <a:r>
              <a:rPr kumimoji="1" lang="ja-JP" altLang="en-US" sz="1600" dirty="0"/>
              <a:t>事業・研究開発に取り組む可能性のあるトピックスを特定する。</a:t>
            </a:r>
            <a:endParaRPr kumimoji="1" lang="en-US" altLang="ja-JP" sz="1600" dirty="0"/>
          </a:p>
          <a:p>
            <a:r>
              <a:rPr kumimoji="1" lang="ja-JP" altLang="en-US" sz="1600" dirty="0"/>
              <a:t>成果物：報告書</a:t>
            </a:r>
            <a:endParaRPr kumimoji="1" lang="en-US" altLang="ja-JP" sz="1600" dirty="0"/>
          </a:p>
        </p:txBody>
      </p:sp>
    </p:spTree>
    <p:extLst>
      <p:ext uri="{BB962C8B-B14F-4D97-AF65-F5344CB8AC3E}">
        <p14:creationId xmlns:p14="http://schemas.microsoft.com/office/powerpoint/2010/main" val="2123528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7F6A6-42A4-4A74-A815-3C37285FCCF1}"/>
              </a:ext>
            </a:extLst>
          </p:cNvPr>
          <p:cNvSpPr>
            <a:spLocks noGrp="1"/>
          </p:cNvSpPr>
          <p:nvPr>
            <p:ph type="title"/>
          </p:nvPr>
        </p:nvSpPr>
        <p:spPr/>
        <p:txBody>
          <a:bodyPr/>
          <a:lstStyle/>
          <a:p>
            <a:r>
              <a:rPr lang="ja-JP" altLang="en-US" dirty="0"/>
              <a:t>本日の内容</a:t>
            </a:r>
            <a:endParaRPr kumimoji="1" lang="ja-JP" altLang="en-US" dirty="0"/>
          </a:p>
        </p:txBody>
      </p:sp>
      <p:sp>
        <p:nvSpPr>
          <p:cNvPr id="3" name="スライド番号プレースホルダー 2">
            <a:extLst>
              <a:ext uri="{FF2B5EF4-FFF2-40B4-BE49-F238E27FC236}">
                <a16:creationId xmlns:a16="http://schemas.microsoft.com/office/drawing/2014/main" id="{FAD26055-9CA8-478C-AEE9-E46111163C01}"/>
              </a:ext>
            </a:extLst>
          </p:cNvPr>
          <p:cNvSpPr>
            <a:spLocks noGrp="1"/>
          </p:cNvSpPr>
          <p:nvPr>
            <p:ph type="sldNum" sz="quarter" idx="12"/>
          </p:nvPr>
        </p:nvSpPr>
        <p:spPr/>
        <p:txBody>
          <a:bodyPr/>
          <a:lstStyle/>
          <a:p>
            <a:fld id="{584EAAFE-CFE5-40AD-8E95-5BFF290DC5CF}" type="slidenum">
              <a:rPr kumimoji="1" lang="ja-JP" altLang="en-US" smtClean="0"/>
              <a:pPr/>
              <a:t>3</a:t>
            </a:fld>
            <a:endParaRPr kumimoji="1" lang="ja-JP" altLang="en-US"/>
          </a:p>
        </p:txBody>
      </p:sp>
      <p:sp>
        <p:nvSpPr>
          <p:cNvPr id="4" name="テキスト プレースホルダー 3">
            <a:extLst>
              <a:ext uri="{FF2B5EF4-FFF2-40B4-BE49-F238E27FC236}">
                <a16:creationId xmlns:a16="http://schemas.microsoft.com/office/drawing/2014/main" id="{0EF3C89F-E7EE-4DDB-A8B5-878AB2D56589}"/>
              </a:ext>
            </a:extLst>
          </p:cNvPr>
          <p:cNvSpPr>
            <a:spLocks noGrp="1"/>
          </p:cNvSpPr>
          <p:nvPr>
            <p:ph type="body" sz="quarter" idx="13"/>
          </p:nvPr>
        </p:nvSpPr>
        <p:spPr/>
        <p:txBody>
          <a:bodyPr>
            <a:normAutofit/>
          </a:bodyPr>
          <a:lstStyle/>
          <a:p>
            <a:r>
              <a:rPr lang="ja-JP" altLang="en-US" sz="2400" dirty="0"/>
              <a:t>成果報告（伊﨑）</a:t>
            </a:r>
            <a:r>
              <a:rPr lang="en-US" altLang="ja-JP" sz="2400" dirty="0"/>
              <a:t>16:00-16:20</a:t>
            </a:r>
          </a:p>
          <a:p>
            <a:pPr lvl="1"/>
            <a:r>
              <a:rPr lang="ja-JP" altLang="en-US" sz="2000" dirty="0"/>
              <a:t>活動内容の振り返り</a:t>
            </a:r>
          </a:p>
          <a:p>
            <a:pPr lvl="1"/>
            <a:r>
              <a:rPr lang="ja-JP" altLang="en-US" sz="2000" dirty="0"/>
              <a:t>成果概要</a:t>
            </a:r>
          </a:p>
          <a:p>
            <a:pPr lvl="1"/>
            <a:r>
              <a:rPr lang="ja-JP" altLang="en-US" sz="2000" dirty="0"/>
              <a:t>各要素技術の成果・課題</a:t>
            </a:r>
            <a:endParaRPr lang="en-US" altLang="ja-JP" sz="2400" dirty="0"/>
          </a:p>
          <a:p>
            <a:r>
              <a:rPr lang="ja-JP" altLang="en-US" sz="2400" dirty="0"/>
              <a:t>成果や取り組みに関するレビュー　</a:t>
            </a:r>
            <a:r>
              <a:rPr lang="en-US" altLang="ja-JP" sz="2400" dirty="0"/>
              <a:t>16:20-17:00</a:t>
            </a:r>
          </a:p>
          <a:p>
            <a:r>
              <a:rPr lang="ja-JP" altLang="en-US" sz="2400" dirty="0"/>
              <a:t>今後についてご相談（伊﨑）　</a:t>
            </a:r>
            <a:r>
              <a:rPr lang="en-US" altLang="ja-JP" sz="2400" dirty="0"/>
              <a:t>17:00-17:30</a:t>
            </a:r>
            <a:endParaRPr lang="ja-JP" altLang="en-US" sz="2400" dirty="0"/>
          </a:p>
        </p:txBody>
      </p:sp>
    </p:spTree>
    <p:extLst>
      <p:ext uri="{BB962C8B-B14F-4D97-AF65-F5344CB8AC3E}">
        <p14:creationId xmlns:p14="http://schemas.microsoft.com/office/powerpoint/2010/main" val="2586995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1B467B-E8F5-46CD-9887-C3F72AAA3AFA}"/>
              </a:ext>
            </a:extLst>
          </p:cNvPr>
          <p:cNvSpPr>
            <a:spLocks noGrp="1"/>
          </p:cNvSpPr>
          <p:nvPr>
            <p:ph type="title"/>
          </p:nvPr>
        </p:nvSpPr>
        <p:spPr/>
        <p:txBody>
          <a:bodyPr>
            <a:normAutofit fontScale="90000"/>
          </a:bodyPr>
          <a:lstStyle/>
          <a:p>
            <a:r>
              <a:rPr lang="ja-JP" altLang="en-US" sz="1600" dirty="0"/>
              <a:t>今後について</a:t>
            </a:r>
            <a:br>
              <a:rPr lang="en-US" altLang="ja-JP" dirty="0"/>
            </a:br>
            <a:r>
              <a:rPr lang="en-US" altLang="ja-JP" dirty="0"/>
              <a:t>FY22</a:t>
            </a:r>
            <a:r>
              <a:rPr lang="ja-JP" altLang="en-US" dirty="0"/>
              <a:t>下期計画</a:t>
            </a:r>
            <a:endParaRPr kumimoji="1" lang="ja-JP" altLang="en-US" dirty="0"/>
          </a:p>
        </p:txBody>
      </p:sp>
      <p:graphicFrame>
        <p:nvGraphicFramePr>
          <p:cNvPr id="8" name="表 7">
            <a:extLst>
              <a:ext uri="{FF2B5EF4-FFF2-40B4-BE49-F238E27FC236}">
                <a16:creationId xmlns:a16="http://schemas.microsoft.com/office/drawing/2014/main" id="{6AB381DB-49DE-4623-ADDD-FBF21AB4D812}"/>
              </a:ext>
            </a:extLst>
          </p:cNvPr>
          <p:cNvGraphicFramePr>
            <a:graphicFrameLocks noGrp="1"/>
          </p:cNvGraphicFramePr>
          <p:nvPr/>
        </p:nvGraphicFramePr>
        <p:xfrm>
          <a:off x="184220" y="795390"/>
          <a:ext cx="11823559" cy="5408571"/>
        </p:xfrm>
        <a:graphic>
          <a:graphicData uri="http://schemas.openxmlformats.org/drawingml/2006/table">
            <a:tbl>
              <a:tblPr firstRow="1" bandRow="1">
                <a:tableStyleId>{5C22544A-7EE6-4342-B048-85BDC9FD1C3A}</a:tableStyleId>
              </a:tblPr>
              <a:tblGrid>
                <a:gridCol w="1803607">
                  <a:extLst>
                    <a:ext uri="{9D8B030D-6E8A-4147-A177-3AD203B41FA5}">
                      <a16:colId xmlns:a16="http://schemas.microsoft.com/office/drawing/2014/main" val="2002885420"/>
                    </a:ext>
                  </a:extLst>
                </a:gridCol>
                <a:gridCol w="417498">
                  <a:extLst>
                    <a:ext uri="{9D8B030D-6E8A-4147-A177-3AD203B41FA5}">
                      <a16:colId xmlns:a16="http://schemas.microsoft.com/office/drawing/2014/main" val="3553370455"/>
                    </a:ext>
                  </a:extLst>
                </a:gridCol>
                <a:gridCol w="417498">
                  <a:extLst>
                    <a:ext uri="{9D8B030D-6E8A-4147-A177-3AD203B41FA5}">
                      <a16:colId xmlns:a16="http://schemas.microsoft.com/office/drawing/2014/main" val="4140575065"/>
                    </a:ext>
                  </a:extLst>
                </a:gridCol>
                <a:gridCol w="417498">
                  <a:extLst>
                    <a:ext uri="{9D8B030D-6E8A-4147-A177-3AD203B41FA5}">
                      <a16:colId xmlns:a16="http://schemas.microsoft.com/office/drawing/2014/main" val="880827258"/>
                    </a:ext>
                  </a:extLst>
                </a:gridCol>
                <a:gridCol w="417498">
                  <a:extLst>
                    <a:ext uri="{9D8B030D-6E8A-4147-A177-3AD203B41FA5}">
                      <a16:colId xmlns:a16="http://schemas.microsoft.com/office/drawing/2014/main" val="3769527647"/>
                    </a:ext>
                  </a:extLst>
                </a:gridCol>
                <a:gridCol w="417498">
                  <a:extLst>
                    <a:ext uri="{9D8B030D-6E8A-4147-A177-3AD203B41FA5}">
                      <a16:colId xmlns:a16="http://schemas.microsoft.com/office/drawing/2014/main" val="1610414602"/>
                    </a:ext>
                  </a:extLst>
                </a:gridCol>
                <a:gridCol w="417498">
                  <a:extLst>
                    <a:ext uri="{9D8B030D-6E8A-4147-A177-3AD203B41FA5}">
                      <a16:colId xmlns:a16="http://schemas.microsoft.com/office/drawing/2014/main" val="3818041534"/>
                    </a:ext>
                  </a:extLst>
                </a:gridCol>
                <a:gridCol w="417498">
                  <a:extLst>
                    <a:ext uri="{9D8B030D-6E8A-4147-A177-3AD203B41FA5}">
                      <a16:colId xmlns:a16="http://schemas.microsoft.com/office/drawing/2014/main" val="3407389694"/>
                    </a:ext>
                  </a:extLst>
                </a:gridCol>
                <a:gridCol w="417498">
                  <a:extLst>
                    <a:ext uri="{9D8B030D-6E8A-4147-A177-3AD203B41FA5}">
                      <a16:colId xmlns:a16="http://schemas.microsoft.com/office/drawing/2014/main" val="1825242319"/>
                    </a:ext>
                  </a:extLst>
                </a:gridCol>
                <a:gridCol w="417498">
                  <a:extLst>
                    <a:ext uri="{9D8B030D-6E8A-4147-A177-3AD203B41FA5}">
                      <a16:colId xmlns:a16="http://schemas.microsoft.com/office/drawing/2014/main" val="424151752"/>
                    </a:ext>
                  </a:extLst>
                </a:gridCol>
                <a:gridCol w="417498">
                  <a:extLst>
                    <a:ext uri="{9D8B030D-6E8A-4147-A177-3AD203B41FA5}">
                      <a16:colId xmlns:a16="http://schemas.microsoft.com/office/drawing/2014/main" val="2783556151"/>
                    </a:ext>
                  </a:extLst>
                </a:gridCol>
                <a:gridCol w="417498">
                  <a:extLst>
                    <a:ext uri="{9D8B030D-6E8A-4147-A177-3AD203B41FA5}">
                      <a16:colId xmlns:a16="http://schemas.microsoft.com/office/drawing/2014/main" val="1412915539"/>
                    </a:ext>
                  </a:extLst>
                </a:gridCol>
                <a:gridCol w="417498">
                  <a:extLst>
                    <a:ext uri="{9D8B030D-6E8A-4147-A177-3AD203B41FA5}">
                      <a16:colId xmlns:a16="http://schemas.microsoft.com/office/drawing/2014/main" val="4072715686"/>
                    </a:ext>
                  </a:extLst>
                </a:gridCol>
                <a:gridCol w="417498">
                  <a:extLst>
                    <a:ext uri="{9D8B030D-6E8A-4147-A177-3AD203B41FA5}">
                      <a16:colId xmlns:a16="http://schemas.microsoft.com/office/drawing/2014/main" val="1606740087"/>
                    </a:ext>
                  </a:extLst>
                </a:gridCol>
                <a:gridCol w="417498">
                  <a:extLst>
                    <a:ext uri="{9D8B030D-6E8A-4147-A177-3AD203B41FA5}">
                      <a16:colId xmlns:a16="http://schemas.microsoft.com/office/drawing/2014/main" val="16484658"/>
                    </a:ext>
                  </a:extLst>
                </a:gridCol>
                <a:gridCol w="417498">
                  <a:extLst>
                    <a:ext uri="{9D8B030D-6E8A-4147-A177-3AD203B41FA5}">
                      <a16:colId xmlns:a16="http://schemas.microsoft.com/office/drawing/2014/main" val="646221046"/>
                    </a:ext>
                  </a:extLst>
                </a:gridCol>
                <a:gridCol w="417498">
                  <a:extLst>
                    <a:ext uri="{9D8B030D-6E8A-4147-A177-3AD203B41FA5}">
                      <a16:colId xmlns:a16="http://schemas.microsoft.com/office/drawing/2014/main" val="1419657036"/>
                    </a:ext>
                  </a:extLst>
                </a:gridCol>
                <a:gridCol w="417498">
                  <a:extLst>
                    <a:ext uri="{9D8B030D-6E8A-4147-A177-3AD203B41FA5}">
                      <a16:colId xmlns:a16="http://schemas.microsoft.com/office/drawing/2014/main" val="2055360398"/>
                    </a:ext>
                  </a:extLst>
                </a:gridCol>
                <a:gridCol w="417498">
                  <a:extLst>
                    <a:ext uri="{9D8B030D-6E8A-4147-A177-3AD203B41FA5}">
                      <a16:colId xmlns:a16="http://schemas.microsoft.com/office/drawing/2014/main" val="3877023983"/>
                    </a:ext>
                  </a:extLst>
                </a:gridCol>
                <a:gridCol w="417498">
                  <a:extLst>
                    <a:ext uri="{9D8B030D-6E8A-4147-A177-3AD203B41FA5}">
                      <a16:colId xmlns:a16="http://schemas.microsoft.com/office/drawing/2014/main" val="2006247985"/>
                    </a:ext>
                  </a:extLst>
                </a:gridCol>
                <a:gridCol w="417498">
                  <a:extLst>
                    <a:ext uri="{9D8B030D-6E8A-4147-A177-3AD203B41FA5}">
                      <a16:colId xmlns:a16="http://schemas.microsoft.com/office/drawing/2014/main" val="3467147575"/>
                    </a:ext>
                  </a:extLst>
                </a:gridCol>
                <a:gridCol w="417498">
                  <a:extLst>
                    <a:ext uri="{9D8B030D-6E8A-4147-A177-3AD203B41FA5}">
                      <a16:colId xmlns:a16="http://schemas.microsoft.com/office/drawing/2014/main" val="1778469355"/>
                    </a:ext>
                  </a:extLst>
                </a:gridCol>
                <a:gridCol w="417498">
                  <a:extLst>
                    <a:ext uri="{9D8B030D-6E8A-4147-A177-3AD203B41FA5}">
                      <a16:colId xmlns:a16="http://schemas.microsoft.com/office/drawing/2014/main" val="2135167648"/>
                    </a:ext>
                  </a:extLst>
                </a:gridCol>
                <a:gridCol w="417498">
                  <a:extLst>
                    <a:ext uri="{9D8B030D-6E8A-4147-A177-3AD203B41FA5}">
                      <a16:colId xmlns:a16="http://schemas.microsoft.com/office/drawing/2014/main" val="3113686247"/>
                    </a:ext>
                  </a:extLst>
                </a:gridCol>
                <a:gridCol w="417498">
                  <a:extLst>
                    <a:ext uri="{9D8B030D-6E8A-4147-A177-3AD203B41FA5}">
                      <a16:colId xmlns:a16="http://schemas.microsoft.com/office/drawing/2014/main" val="4211045012"/>
                    </a:ext>
                  </a:extLst>
                </a:gridCol>
              </a:tblGrid>
              <a:tr h="389361">
                <a:tc>
                  <a:txBody>
                    <a:bodyPr/>
                    <a:lstStyle/>
                    <a:p>
                      <a:endParaRPr kumimoji="1" lang="ja-JP" altLang="en-US" dirty="0">
                        <a:latin typeface="+mj-lt"/>
                      </a:endParaRPr>
                    </a:p>
                  </a:txBody>
                  <a:tcPr anchor="ctr"/>
                </a:tc>
                <a:tc gridSpan="12">
                  <a:txBody>
                    <a:bodyPr/>
                    <a:lstStyle/>
                    <a:p>
                      <a:pPr algn="ctr"/>
                      <a:r>
                        <a:rPr kumimoji="1" lang="en-US" altLang="ja-JP" sz="1400" dirty="0">
                          <a:latin typeface="+mj-lt"/>
                        </a:rPr>
                        <a:t>3Q</a:t>
                      </a:r>
                      <a:endParaRPr kumimoji="1" lang="ja-JP" altLang="en-US" sz="1400" dirty="0">
                        <a:latin typeface="+mj-lt"/>
                      </a:endParaRPr>
                    </a:p>
                  </a:txBody>
                  <a:tcPr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kumimoji="1" lang="ja-JP" altLang="en-US" dirty="0"/>
                    </a:p>
                  </a:txBody>
                  <a:tcPr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kumimoji="1" lang="ja-JP" altLang="en-US" sz="1400" dirty="0"/>
                    </a:p>
                  </a:txBody>
                  <a:tcPr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12">
                  <a:txBody>
                    <a:bodyPr/>
                    <a:lstStyle/>
                    <a:p>
                      <a:pPr algn="ctr"/>
                      <a:r>
                        <a:rPr kumimoji="1" lang="en-US" altLang="ja-JP" sz="1400" dirty="0">
                          <a:latin typeface="+mj-lt"/>
                        </a:rPr>
                        <a:t>4Q</a:t>
                      </a:r>
                      <a:endParaRPr kumimoji="1" lang="ja-JP" altLang="en-US" sz="1400" dirty="0">
                        <a:latin typeface="+mj-lt"/>
                      </a:endParaRPr>
                    </a:p>
                  </a:txBody>
                  <a:tcPr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kumimoji="1" lang="ja-JP" altLang="en-US" dirty="0"/>
                    </a:p>
                  </a:txBody>
                  <a:tcPr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kumimoji="1" lang="ja-JP" altLang="en-US" dirty="0"/>
                    </a:p>
                  </a:txBody>
                  <a:tcPr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444567070"/>
                  </a:ext>
                </a:extLst>
              </a:tr>
              <a:tr h="3893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dirty="0">
                        <a:solidFill>
                          <a:schemeClr val="bg1"/>
                        </a:solidFill>
                        <a:latin typeface="+mj-lt"/>
                      </a:endParaRPr>
                    </a:p>
                  </a:txBody>
                  <a:tcPr anchor="ctr">
                    <a:solidFill>
                      <a:srgbClr val="00316C"/>
                    </a:solidFill>
                  </a:tcPr>
                </a:tc>
                <a:tc gridSpan="4">
                  <a:txBody>
                    <a:bodyPr/>
                    <a:lstStyle/>
                    <a:p>
                      <a:pPr algn="ctr"/>
                      <a:r>
                        <a:rPr kumimoji="1" lang="en-US" altLang="ja-JP" dirty="0">
                          <a:solidFill>
                            <a:schemeClr val="bg1"/>
                          </a:solidFill>
                          <a:latin typeface="+mj-lt"/>
                        </a:rPr>
                        <a:t>10</a:t>
                      </a:r>
                      <a:r>
                        <a:rPr kumimoji="1" lang="ja-JP" altLang="en-US" dirty="0">
                          <a:solidFill>
                            <a:schemeClr val="bg1"/>
                          </a:solidFill>
                          <a:latin typeface="+mj-lt"/>
                        </a:rPr>
                        <a:t>月</a:t>
                      </a:r>
                    </a:p>
                  </a:txBody>
                  <a:tcPr anchor="ctr">
                    <a:solidFill>
                      <a:srgbClr val="00316C"/>
                    </a:solidFill>
                  </a:tcPr>
                </a:tc>
                <a:tc hMerge="1">
                  <a:txBody>
                    <a:bodyPr/>
                    <a:lstStyle/>
                    <a:p>
                      <a:endParaRPr kumimoji="1" lang="ja-JP" altLang="en-US"/>
                    </a:p>
                  </a:txBody>
                  <a:tcPr/>
                </a:tc>
                <a:tc hMerge="1">
                  <a:txBody>
                    <a:bodyPr/>
                    <a:lstStyle/>
                    <a:p>
                      <a:endParaRPr kumimoji="1" lang="ja-JP" altLang="en-US" dirty="0"/>
                    </a:p>
                  </a:txBody>
                  <a:tcPr anchor="ctr"/>
                </a:tc>
                <a:tc hMerge="1">
                  <a:txBody>
                    <a:bodyPr/>
                    <a:lstStyle/>
                    <a:p>
                      <a:endParaRPr kumimoji="1" lang="ja-JP" altLang="en-US"/>
                    </a:p>
                  </a:txBody>
                  <a:tcPr/>
                </a:tc>
                <a:tc gridSpan="4">
                  <a:txBody>
                    <a:bodyPr/>
                    <a:lstStyle/>
                    <a:p>
                      <a:pPr algn="ctr"/>
                      <a:r>
                        <a:rPr kumimoji="1" lang="en-US" altLang="ja-JP" dirty="0">
                          <a:solidFill>
                            <a:schemeClr val="bg1"/>
                          </a:solidFill>
                          <a:latin typeface="+mj-lt"/>
                        </a:rPr>
                        <a:t>11</a:t>
                      </a:r>
                      <a:r>
                        <a:rPr kumimoji="1" lang="ja-JP" altLang="en-US" dirty="0">
                          <a:solidFill>
                            <a:schemeClr val="bg1"/>
                          </a:solidFill>
                          <a:latin typeface="+mj-lt"/>
                        </a:rPr>
                        <a:t>月</a:t>
                      </a:r>
                    </a:p>
                  </a:txBody>
                  <a:tcPr anchor="ctr">
                    <a:solidFill>
                      <a:srgbClr val="00316C"/>
                    </a:solidFill>
                  </a:tcPr>
                </a:tc>
                <a:tc hMerge="1">
                  <a:txBody>
                    <a:bodyPr/>
                    <a:lstStyle/>
                    <a:p>
                      <a:endParaRPr kumimoji="1" lang="ja-JP" altLang="en-US"/>
                    </a:p>
                  </a:txBody>
                  <a:tcPr/>
                </a:tc>
                <a:tc hMerge="1">
                  <a:txBody>
                    <a:bodyPr/>
                    <a:lstStyle/>
                    <a:p>
                      <a:endParaRPr kumimoji="1" lang="ja-JP" altLang="en-US" dirty="0"/>
                    </a:p>
                  </a:txBody>
                  <a:tcPr anchor="ctr"/>
                </a:tc>
                <a:tc hMerge="1">
                  <a:txBody>
                    <a:bodyPr/>
                    <a:lstStyle/>
                    <a:p>
                      <a:endParaRPr kumimoji="1" lang="ja-JP" altLang="en-US"/>
                    </a:p>
                  </a:txBody>
                  <a:tcPr/>
                </a:tc>
                <a:tc gridSpan="4">
                  <a:txBody>
                    <a:bodyPr/>
                    <a:lstStyle/>
                    <a:p>
                      <a:pPr algn="ctr"/>
                      <a:r>
                        <a:rPr kumimoji="1" lang="en-US" altLang="ja-JP" dirty="0">
                          <a:solidFill>
                            <a:schemeClr val="bg1"/>
                          </a:solidFill>
                          <a:latin typeface="+mj-lt"/>
                        </a:rPr>
                        <a:t>12</a:t>
                      </a:r>
                      <a:r>
                        <a:rPr kumimoji="1" lang="ja-JP" altLang="en-US" dirty="0">
                          <a:solidFill>
                            <a:schemeClr val="bg1"/>
                          </a:solidFill>
                          <a:latin typeface="+mj-lt"/>
                        </a:rPr>
                        <a:t>月</a:t>
                      </a:r>
                    </a:p>
                  </a:txBody>
                  <a:tcPr anchor="ctr">
                    <a:solidFill>
                      <a:srgbClr val="00316C"/>
                    </a:solidFill>
                  </a:tcPr>
                </a:tc>
                <a:tc hMerge="1">
                  <a:txBody>
                    <a:bodyPr/>
                    <a:lstStyle/>
                    <a:p>
                      <a:endParaRPr kumimoji="1" lang="ja-JP" altLang="en-US"/>
                    </a:p>
                  </a:txBody>
                  <a:tcPr/>
                </a:tc>
                <a:tc hMerge="1">
                  <a:txBody>
                    <a:bodyPr/>
                    <a:lstStyle/>
                    <a:p>
                      <a:endParaRPr kumimoji="1" lang="ja-JP" altLang="en-US" dirty="0"/>
                    </a:p>
                  </a:txBody>
                  <a:tcPr anchor="ctr"/>
                </a:tc>
                <a:tc hMerge="1">
                  <a:txBody>
                    <a:bodyPr/>
                    <a:lstStyle/>
                    <a:p>
                      <a:endParaRPr kumimoji="1" lang="ja-JP" altLang="en-US"/>
                    </a:p>
                  </a:txBody>
                  <a:tcPr/>
                </a:tc>
                <a:tc gridSpan="4">
                  <a:txBody>
                    <a:bodyPr/>
                    <a:lstStyle/>
                    <a:p>
                      <a:pPr algn="ctr"/>
                      <a:r>
                        <a:rPr kumimoji="1" lang="en-US" altLang="ja-JP" dirty="0">
                          <a:solidFill>
                            <a:schemeClr val="bg1"/>
                          </a:solidFill>
                          <a:latin typeface="+mj-lt"/>
                        </a:rPr>
                        <a:t>1</a:t>
                      </a:r>
                      <a:r>
                        <a:rPr kumimoji="1" lang="ja-JP" altLang="en-US" dirty="0">
                          <a:solidFill>
                            <a:schemeClr val="bg1"/>
                          </a:solidFill>
                          <a:latin typeface="+mj-lt"/>
                        </a:rPr>
                        <a:t>月</a:t>
                      </a:r>
                    </a:p>
                  </a:txBody>
                  <a:tcPr anchor="ctr">
                    <a:solidFill>
                      <a:srgbClr val="00316C"/>
                    </a:solidFill>
                  </a:tcPr>
                </a:tc>
                <a:tc hMerge="1">
                  <a:txBody>
                    <a:bodyPr/>
                    <a:lstStyle/>
                    <a:p>
                      <a:endParaRPr kumimoji="1" lang="ja-JP" altLang="en-US"/>
                    </a:p>
                  </a:txBody>
                  <a:tcPr/>
                </a:tc>
                <a:tc hMerge="1">
                  <a:txBody>
                    <a:bodyPr/>
                    <a:lstStyle/>
                    <a:p>
                      <a:endParaRPr kumimoji="1" lang="ja-JP" altLang="en-US" dirty="0"/>
                    </a:p>
                  </a:txBody>
                  <a:tcPr anchor="ctr"/>
                </a:tc>
                <a:tc hMerge="1">
                  <a:txBody>
                    <a:bodyPr/>
                    <a:lstStyle/>
                    <a:p>
                      <a:endParaRPr kumimoji="1" lang="ja-JP" altLang="en-US"/>
                    </a:p>
                  </a:txBody>
                  <a:tcPr/>
                </a:tc>
                <a:tc gridSpan="4">
                  <a:txBody>
                    <a:bodyPr/>
                    <a:lstStyle/>
                    <a:p>
                      <a:pPr algn="ctr"/>
                      <a:r>
                        <a:rPr kumimoji="1" lang="en-US" altLang="ja-JP" dirty="0">
                          <a:solidFill>
                            <a:schemeClr val="bg1"/>
                          </a:solidFill>
                          <a:latin typeface="+mj-lt"/>
                        </a:rPr>
                        <a:t>2</a:t>
                      </a:r>
                      <a:r>
                        <a:rPr kumimoji="1" lang="ja-JP" altLang="en-US" dirty="0">
                          <a:solidFill>
                            <a:schemeClr val="bg1"/>
                          </a:solidFill>
                          <a:latin typeface="+mj-lt"/>
                        </a:rPr>
                        <a:t>月</a:t>
                      </a:r>
                    </a:p>
                  </a:txBody>
                  <a:tcPr anchor="ctr">
                    <a:solidFill>
                      <a:srgbClr val="00316C"/>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4">
                  <a:txBody>
                    <a:bodyPr/>
                    <a:lstStyle/>
                    <a:p>
                      <a:pPr algn="ctr"/>
                      <a:r>
                        <a:rPr kumimoji="1" lang="en-US" altLang="ja-JP" dirty="0">
                          <a:solidFill>
                            <a:schemeClr val="bg1"/>
                          </a:solidFill>
                          <a:latin typeface="+mj-lt"/>
                        </a:rPr>
                        <a:t>3</a:t>
                      </a:r>
                      <a:r>
                        <a:rPr kumimoji="1" lang="ja-JP" altLang="en-US" dirty="0">
                          <a:solidFill>
                            <a:schemeClr val="bg1"/>
                          </a:solidFill>
                          <a:latin typeface="+mj-lt"/>
                        </a:rPr>
                        <a:t>月</a:t>
                      </a:r>
                    </a:p>
                  </a:txBody>
                  <a:tcPr anchor="ctr">
                    <a:solidFill>
                      <a:srgbClr val="00316C"/>
                    </a:solidFill>
                  </a:tcPr>
                </a:tc>
                <a:tc hMerge="1">
                  <a:txBody>
                    <a:bodyPr/>
                    <a:lstStyle/>
                    <a:p>
                      <a:endParaRPr kumimoji="1" lang="ja-JP" altLang="en-US"/>
                    </a:p>
                  </a:txBody>
                  <a:tcPr/>
                </a:tc>
                <a:tc hMerge="1">
                  <a:txBody>
                    <a:bodyPr/>
                    <a:lstStyle/>
                    <a:p>
                      <a:pPr algn="ctr"/>
                      <a:endParaRPr kumimoji="1" lang="ja-JP" altLang="en-US" dirty="0"/>
                    </a:p>
                  </a:txBody>
                  <a:tcPr anchor="ctr"/>
                </a:tc>
                <a:tc hMerge="1">
                  <a:txBody>
                    <a:bodyPr/>
                    <a:lstStyle/>
                    <a:p>
                      <a:endParaRPr kumimoji="1" lang="ja-JP" altLang="en-US"/>
                    </a:p>
                  </a:txBody>
                  <a:tcPr/>
                </a:tc>
                <a:extLst>
                  <a:ext uri="{0D108BD9-81ED-4DB2-BD59-A6C34878D82A}">
                    <a16:rowId xmlns:a16="http://schemas.microsoft.com/office/drawing/2014/main" val="3383459573"/>
                  </a:ext>
                </a:extLst>
              </a:tr>
              <a:tr h="786681">
                <a:tc>
                  <a:txBody>
                    <a:bodyPr/>
                    <a:lstStyle/>
                    <a:p>
                      <a:pPr algn="ctr"/>
                      <a:r>
                        <a:rPr lang="ja-JP" altLang="en-US" sz="1200" b="1" dirty="0">
                          <a:solidFill>
                            <a:schemeClr val="tx1"/>
                          </a:solidFill>
                          <a:latin typeface="+mn-lt"/>
                        </a:rPr>
                        <a:t>マイルストン</a:t>
                      </a:r>
                      <a:endParaRPr lang="en-US" altLang="ja-JP" sz="1200" b="1" dirty="0">
                        <a:solidFill>
                          <a:schemeClr val="tx1"/>
                        </a:solidFill>
                        <a:latin typeface="+mn-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extLst>
                  <a:ext uri="{0D108BD9-81ED-4DB2-BD59-A6C34878D82A}">
                    <a16:rowId xmlns:a16="http://schemas.microsoft.com/office/drawing/2014/main" val="3496936432"/>
                  </a:ext>
                </a:extLst>
              </a:tr>
              <a:tr h="902360">
                <a:tc>
                  <a:txBody>
                    <a:bodyPr/>
                    <a:lstStyle/>
                    <a:p>
                      <a:pPr algn="ctr"/>
                      <a:r>
                        <a:rPr lang="ja-JP" altLang="en-US" sz="1200" b="1" dirty="0">
                          <a:solidFill>
                            <a:schemeClr val="tx1"/>
                          </a:solidFill>
                          <a:latin typeface="+mn-lt"/>
                        </a:rPr>
                        <a:t>テーマ・共同研究</a:t>
                      </a:r>
                      <a:endParaRPr lang="en-US" altLang="ja-JP" sz="1200" b="1" dirty="0">
                        <a:solidFill>
                          <a:schemeClr val="tx1"/>
                        </a:solidFill>
                        <a:latin typeface="+mn-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extLst>
                  <a:ext uri="{0D108BD9-81ED-4DB2-BD59-A6C34878D82A}">
                    <a16:rowId xmlns:a16="http://schemas.microsoft.com/office/drawing/2014/main" val="125131377"/>
                  </a:ext>
                </a:extLst>
              </a:tr>
              <a:tr h="944282">
                <a:tc>
                  <a:txBody>
                    <a:bodyPr/>
                    <a:lstStyle/>
                    <a:p>
                      <a:pPr algn="ctr"/>
                      <a:r>
                        <a:rPr kumimoji="1" lang="ja-JP" altLang="en-US" sz="1200" b="1" dirty="0">
                          <a:solidFill>
                            <a:schemeClr val="tx1"/>
                          </a:solidFill>
                          <a:latin typeface="+mn-lt"/>
                        </a:rPr>
                        <a:t>次期テーマ向け調査</a:t>
                      </a:r>
                      <a:endParaRPr kumimoji="1" lang="en-US" altLang="ja-JP" sz="1200" b="1" dirty="0">
                        <a:solidFill>
                          <a:schemeClr val="tx1"/>
                        </a:solidFill>
                        <a:latin typeface="+mn-lt"/>
                      </a:endParaRPr>
                    </a:p>
                    <a:p>
                      <a:pPr algn="ctr"/>
                      <a:endParaRPr kumimoji="1" lang="en-US" altLang="ja-JP" sz="1200" b="1" dirty="0">
                        <a:solidFill>
                          <a:schemeClr val="tx1"/>
                        </a:solidFill>
                        <a:latin typeface="+mn-lt"/>
                      </a:endParaRPr>
                    </a:p>
                    <a:p>
                      <a:pPr algn="ctr"/>
                      <a:r>
                        <a:rPr kumimoji="1" lang="ja-JP" altLang="en-US" sz="1200" b="1" dirty="0">
                          <a:solidFill>
                            <a:schemeClr val="tx1"/>
                          </a:solidFill>
                          <a:latin typeface="+mn-lt"/>
                        </a:rPr>
                        <a:t>セルロース分解酵素の合成・評価</a:t>
                      </a:r>
                      <a:endParaRPr kumimoji="1" lang="en-US" altLang="ja-JP" sz="1200" b="1" dirty="0">
                        <a:solidFill>
                          <a:schemeClr val="tx1"/>
                        </a:solidFill>
                        <a:latin typeface="+mn-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extLst>
                  <a:ext uri="{0D108BD9-81ED-4DB2-BD59-A6C34878D82A}">
                    <a16:rowId xmlns:a16="http://schemas.microsoft.com/office/drawing/2014/main" val="4018780013"/>
                  </a:ext>
                </a:extLst>
              </a:tr>
              <a:tr h="977662">
                <a:tc>
                  <a:txBody>
                    <a:bodyPr/>
                    <a:lstStyle/>
                    <a:p>
                      <a:pPr algn="ctr"/>
                      <a:r>
                        <a:rPr kumimoji="1" lang="ja-JP" altLang="en-US" sz="1200" b="1" dirty="0">
                          <a:solidFill>
                            <a:schemeClr val="tx1"/>
                          </a:solidFill>
                          <a:latin typeface="+mn-lt"/>
                        </a:rPr>
                        <a:t>次期テーマ向け調査</a:t>
                      </a:r>
                      <a:endParaRPr kumimoji="1" lang="en-US" altLang="ja-JP" sz="1200" b="1" dirty="0">
                        <a:solidFill>
                          <a:schemeClr val="tx1"/>
                        </a:solidFill>
                        <a:latin typeface="+mn-lt"/>
                      </a:endParaRPr>
                    </a:p>
                    <a:p>
                      <a:pPr algn="ctr"/>
                      <a:endParaRPr kumimoji="1" lang="en-US" altLang="ja-JP" sz="1200" b="1" dirty="0">
                        <a:solidFill>
                          <a:schemeClr val="tx1"/>
                        </a:solidFill>
                        <a:latin typeface="+mn-lt"/>
                      </a:endParaRPr>
                    </a:p>
                    <a:p>
                      <a:pPr algn="ctr"/>
                      <a:r>
                        <a:rPr kumimoji="1" lang="ja-JP" altLang="en-US" sz="1200" b="1" dirty="0">
                          <a:solidFill>
                            <a:schemeClr val="tx1"/>
                          </a:solidFill>
                          <a:latin typeface="+mn-lt"/>
                        </a:rPr>
                        <a:t>機能性タンパク質設計技術の最新動向調査</a:t>
                      </a:r>
                      <a:endParaRPr kumimoji="1" lang="en-US" altLang="ja-JP" sz="1200" b="1" dirty="0">
                        <a:solidFill>
                          <a:schemeClr val="tx1"/>
                        </a:solidFill>
                        <a:latin typeface="+mn-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extLst>
                  <a:ext uri="{0D108BD9-81ED-4DB2-BD59-A6C34878D82A}">
                    <a16:rowId xmlns:a16="http://schemas.microsoft.com/office/drawing/2014/main" val="1771456014"/>
                  </a:ext>
                </a:extLst>
              </a:tr>
              <a:tr h="10188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dirty="0">
                          <a:solidFill>
                            <a:schemeClr val="tx1"/>
                          </a:solidFill>
                          <a:latin typeface="+mn-lt"/>
                        </a:rPr>
                        <a:t>次期テーマ向け調査</a:t>
                      </a:r>
                      <a:endParaRPr kumimoji="1" lang="en-US" altLang="ja-JP" sz="1200" b="1" dirty="0">
                        <a:solidFill>
                          <a:schemeClr val="tx1"/>
                        </a:solidFill>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1" dirty="0">
                        <a:solidFill>
                          <a:schemeClr val="tx1"/>
                        </a:solidFill>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dirty="0">
                          <a:solidFill>
                            <a:schemeClr val="tx1"/>
                          </a:solidFill>
                          <a:latin typeface="+mn-lt"/>
                        </a:rPr>
                        <a:t>アプリケーション・周辺技術調査</a:t>
                      </a:r>
                      <a:endParaRPr kumimoji="1" lang="en-US" altLang="ja-JP" sz="1200" b="1" dirty="0">
                        <a:solidFill>
                          <a:schemeClr val="tx1"/>
                        </a:solidFill>
                        <a:latin typeface="+mn-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extLst>
                  <a:ext uri="{0D108BD9-81ED-4DB2-BD59-A6C34878D82A}">
                    <a16:rowId xmlns:a16="http://schemas.microsoft.com/office/drawing/2014/main" val="4043525652"/>
                  </a:ext>
                </a:extLst>
              </a:tr>
            </a:tbl>
          </a:graphicData>
        </a:graphic>
      </p:graphicFrame>
      <p:cxnSp>
        <p:nvCxnSpPr>
          <p:cNvPr id="99" name="直線矢印コネクタ 98">
            <a:extLst>
              <a:ext uri="{FF2B5EF4-FFF2-40B4-BE49-F238E27FC236}">
                <a16:creationId xmlns:a16="http://schemas.microsoft.com/office/drawing/2014/main" id="{6DAEC829-557F-4D19-9397-017685A41A43}"/>
              </a:ext>
            </a:extLst>
          </p:cNvPr>
          <p:cNvCxnSpPr>
            <a:cxnSpLocks/>
          </p:cNvCxnSpPr>
          <p:nvPr/>
        </p:nvCxnSpPr>
        <p:spPr>
          <a:xfrm>
            <a:off x="1985136" y="4030667"/>
            <a:ext cx="7460025"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65" name="テキスト ボックス 64">
            <a:extLst>
              <a:ext uri="{FF2B5EF4-FFF2-40B4-BE49-F238E27FC236}">
                <a16:creationId xmlns:a16="http://schemas.microsoft.com/office/drawing/2014/main" id="{52C3EEC4-018E-48F8-AAA0-362A0823B284}"/>
              </a:ext>
            </a:extLst>
          </p:cNvPr>
          <p:cNvSpPr txBox="1"/>
          <p:nvPr/>
        </p:nvSpPr>
        <p:spPr>
          <a:xfrm>
            <a:off x="2743567" y="1904747"/>
            <a:ext cx="537327" cy="261610"/>
          </a:xfrm>
          <a:prstGeom prst="rect">
            <a:avLst/>
          </a:prstGeom>
          <a:noFill/>
        </p:spPr>
        <p:txBody>
          <a:bodyPr wrap="none" rtlCol="0">
            <a:spAutoFit/>
          </a:bodyPr>
          <a:lstStyle/>
          <a:p>
            <a:r>
              <a:rPr kumimoji="1" lang="en-US" altLang="ja-JP" sz="1100" dirty="0"/>
              <a:t>10/12</a:t>
            </a:r>
          </a:p>
        </p:txBody>
      </p:sp>
      <p:sp>
        <p:nvSpPr>
          <p:cNvPr id="66" name="星: 5 pt 65">
            <a:extLst>
              <a:ext uri="{FF2B5EF4-FFF2-40B4-BE49-F238E27FC236}">
                <a16:creationId xmlns:a16="http://schemas.microsoft.com/office/drawing/2014/main" id="{8F4D717F-9250-42A3-B262-EEA19BBE3486}"/>
              </a:ext>
            </a:extLst>
          </p:cNvPr>
          <p:cNvSpPr>
            <a:spLocks noChangeAspect="1"/>
          </p:cNvSpPr>
          <p:nvPr/>
        </p:nvSpPr>
        <p:spPr>
          <a:xfrm>
            <a:off x="2629231" y="1929688"/>
            <a:ext cx="180000" cy="180000"/>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02" name="直線矢印コネクタ 101">
            <a:extLst>
              <a:ext uri="{FF2B5EF4-FFF2-40B4-BE49-F238E27FC236}">
                <a16:creationId xmlns:a16="http://schemas.microsoft.com/office/drawing/2014/main" id="{7EE4EE3F-75B7-4769-9BFF-628C5CA47AB3}"/>
              </a:ext>
            </a:extLst>
          </p:cNvPr>
          <p:cNvCxnSpPr>
            <a:cxnSpLocks/>
          </p:cNvCxnSpPr>
          <p:nvPr/>
        </p:nvCxnSpPr>
        <p:spPr>
          <a:xfrm>
            <a:off x="3246052" y="4990353"/>
            <a:ext cx="818648"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103" name="テキスト ボックス 102">
            <a:extLst>
              <a:ext uri="{FF2B5EF4-FFF2-40B4-BE49-F238E27FC236}">
                <a16:creationId xmlns:a16="http://schemas.microsoft.com/office/drawing/2014/main" id="{1370F971-7C71-43FA-9AEE-93435B59322B}"/>
              </a:ext>
            </a:extLst>
          </p:cNvPr>
          <p:cNvSpPr txBox="1"/>
          <p:nvPr/>
        </p:nvSpPr>
        <p:spPr>
          <a:xfrm>
            <a:off x="3812108" y="3744879"/>
            <a:ext cx="3751479" cy="261610"/>
          </a:xfrm>
          <a:prstGeom prst="rect">
            <a:avLst/>
          </a:prstGeom>
          <a:noFill/>
        </p:spPr>
        <p:txBody>
          <a:bodyPr wrap="square" rtlCol="0">
            <a:spAutoFit/>
          </a:bodyPr>
          <a:lstStyle/>
          <a:p>
            <a:r>
              <a:rPr kumimoji="1" lang="ja-JP" altLang="en-US" sz="1100" b="1" dirty="0"/>
              <a:t>セルロース分解酵素合成・評価（</a:t>
            </a:r>
            <a:r>
              <a:rPr kumimoji="1" lang="en-US" altLang="ja-JP" sz="1100" b="1" dirty="0"/>
              <a:t>3</a:t>
            </a:r>
            <a:r>
              <a:rPr kumimoji="1" lang="ja-JP" altLang="en-US" sz="1100" b="1" dirty="0"/>
              <a:t>つの実験を実施予定）</a:t>
            </a:r>
          </a:p>
        </p:txBody>
      </p:sp>
      <p:sp>
        <p:nvSpPr>
          <p:cNvPr id="104" name="テキスト ボックス 103">
            <a:extLst>
              <a:ext uri="{FF2B5EF4-FFF2-40B4-BE49-F238E27FC236}">
                <a16:creationId xmlns:a16="http://schemas.microsoft.com/office/drawing/2014/main" id="{1C8FB9C3-C729-4DD2-861D-4B57EDC8F428}"/>
              </a:ext>
            </a:extLst>
          </p:cNvPr>
          <p:cNvSpPr txBox="1"/>
          <p:nvPr/>
        </p:nvSpPr>
        <p:spPr>
          <a:xfrm>
            <a:off x="9445161" y="3736030"/>
            <a:ext cx="1172116" cy="261610"/>
          </a:xfrm>
          <a:prstGeom prst="rect">
            <a:avLst/>
          </a:prstGeom>
          <a:noFill/>
        </p:spPr>
        <p:txBody>
          <a:bodyPr wrap="none" rtlCol="0">
            <a:spAutoFit/>
          </a:bodyPr>
          <a:lstStyle/>
          <a:p>
            <a:r>
              <a:rPr kumimoji="1" lang="ja-JP" altLang="en-US" sz="1100" b="1" dirty="0"/>
              <a:t>社内報告書作成</a:t>
            </a:r>
          </a:p>
        </p:txBody>
      </p:sp>
      <p:cxnSp>
        <p:nvCxnSpPr>
          <p:cNvPr id="22" name="直線矢印コネクタ 21">
            <a:extLst>
              <a:ext uri="{FF2B5EF4-FFF2-40B4-BE49-F238E27FC236}">
                <a16:creationId xmlns:a16="http://schemas.microsoft.com/office/drawing/2014/main" id="{6C964568-BDE0-49C8-BC29-C4BCA87E422C}"/>
              </a:ext>
            </a:extLst>
          </p:cNvPr>
          <p:cNvCxnSpPr>
            <a:cxnSpLocks/>
          </p:cNvCxnSpPr>
          <p:nvPr/>
        </p:nvCxnSpPr>
        <p:spPr>
          <a:xfrm>
            <a:off x="9486784" y="4030667"/>
            <a:ext cx="806744"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25" name="テキスト ボックス 24">
            <a:extLst>
              <a:ext uri="{FF2B5EF4-FFF2-40B4-BE49-F238E27FC236}">
                <a16:creationId xmlns:a16="http://schemas.microsoft.com/office/drawing/2014/main" id="{ED35174B-7489-4556-B6DD-4A9CF0F7663B}"/>
              </a:ext>
            </a:extLst>
          </p:cNvPr>
          <p:cNvSpPr txBox="1"/>
          <p:nvPr/>
        </p:nvSpPr>
        <p:spPr>
          <a:xfrm>
            <a:off x="5177534" y="1923689"/>
            <a:ext cx="537327" cy="261610"/>
          </a:xfrm>
          <a:prstGeom prst="rect">
            <a:avLst/>
          </a:prstGeom>
          <a:noFill/>
        </p:spPr>
        <p:txBody>
          <a:bodyPr wrap="none" rtlCol="0">
            <a:spAutoFit/>
          </a:bodyPr>
          <a:lstStyle/>
          <a:p>
            <a:r>
              <a:rPr kumimoji="1" lang="en-US" altLang="ja-JP" sz="1100" dirty="0"/>
              <a:t>11/25</a:t>
            </a:r>
          </a:p>
        </p:txBody>
      </p:sp>
      <p:sp>
        <p:nvSpPr>
          <p:cNvPr id="26" name="星: 5 pt 25">
            <a:extLst>
              <a:ext uri="{FF2B5EF4-FFF2-40B4-BE49-F238E27FC236}">
                <a16:creationId xmlns:a16="http://schemas.microsoft.com/office/drawing/2014/main" id="{C4F3F163-2133-4611-9272-C80C520A8DD9}"/>
              </a:ext>
            </a:extLst>
          </p:cNvPr>
          <p:cNvSpPr>
            <a:spLocks noChangeAspect="1"/>
          </p:cNvSpPr>
          <p:nvPr/>
        </p:nvSpPr>
        <p:spPr>
          <a:xfrm>
            <a:off x="5072124" y="1943967"/>
            <a:ext cx="180000" cy="180000"/>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ボックス 26">
            <a:extLst>
              <a:ext uri="{FF2B5EF4-FFF2-40B4-BE49-F238E27FC236}">
                <a16:creationId xmlns:a16="http://schemas.microsoft.com/office/drawing/2014/main" id="{7724E443-F279-4F70-9FE6-CE359D2D89E5}"/>
              </a:ext>
            </a:extLst>
          </p:cNvPr>
          <p:cNvSpPr txBox="1"/>
          <p:nvPr/>
        </p:nvSpPr>
        <p:spPr>
          <a:xfrm>
            <a:off x="4325149" y="1666968"/>
            <a:ext cx="1923714" cy="276999"/>
          </a:xfrm>
          <a:prstGeom prst="rect">
            <a:avLst/>
          </a:prstGeom>
          <a:noFill/>
        </p:spPr>
        <p:txBody>
          <a:bodyPr wrap="square" rtlCol="0">
            <a:spAutoFit/>
          </a:bodyPr>
          <a:lstStyle/>
          <a:p>
            <a:pPr algn="ctr"/>
            <a:r>
              <a:rPr kumimoji="1" lang="ja-JP" altLang="en-US" sz="1200" b="1" dirty="0"/>
              <a:t>共同研究　活動レビュー</a:t>
            </a:r>
          </a:p>
        </p:txBody>
      </p:sp>
      <p:sp>
        <p:nvSpPr>
          <p:cNvPr id="30" name="テキスト ボックス 29">
            <a:extLst>
              <a:ext uri="{FF2B5EF4-FFF2-40B4-BE49-F238E27FC236}">
                <a16:creationId xmlns:a16="http://schemas.microsoft.com/office/drawing/2014/main" id="{4087AF69-74AB-47A2-92F2-52A3E5E194A7}"/>
              </a:ext>
            </a:extLst>
          </p:cNvPr>
          <p:cNvSpPr txBox="1"/>
          <p:nvPr/>
        </p:nvSpPr>
        <p:spPr>
          <a:xfrm>
            <a:off x="11072207" y="1773188"/>
            <a:ext cx="418704" cy="261610"/>
          </a:xfrm>
          <a:prstGeom prst="rect">
            <a:avLst/>
          </a:prstGeom>
          <a:noFill/>
        </p:spPr>
        <p:txBody>
          <a:bodyPr wrap="none" rtlCol="0">
            <a:spAutoFit/>
          </a:bodyPr>
          <a:lstStyle/>
          <a:p>
            <a:r>
              <a:rPr kumimoji="1" lang="en-US" altLang="ja-JP" sz="1100" dirty="0"/>
              <a:t>3/M</a:t>
            </a:r>
          </a:p>
        </p:txBody>
      </p:sp>
      <p:sp>
        <p:nvSpPr>
          <p:cNvPr id="31" name="星: 5 pt 30">
            <a:extLst>
              <a:ext uri="{FF2B5EF4-FFF2-40B4-BE49-F238E27FC236}">
                <a16:creationId xmlns:a16="http://schemas.microsoft.com/office/drawing/2014/main" id="{90EBA169-C1A1-4524-AF54-A7944007D9C2}"/>
              </a:ext>
            </a:extLst>
          </p:cNvPr>
          <p:cNvSpPr>
            <a:spLocks noChangeAspect="1"/>
          </p:cNvSpPr>
          <p:nvPr/>
        </p:nvSpPr>
        <p:spPr>
          <a:xfrm>
            <a:off x="10956909" y="1807762"/>
            <a:ext cx="180000" cy="180000"/>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CF9E453E-5A2A-424A-BBC3-F303BA3A506E}"/>
              </a:ext>
            </a:extLst>
          </p:cNvPr>
          <p:cNvSpPr txBox="1"/>
          <p:nvPr/>
        </p:nvSpPr>
        <p:spPr>
          <a:xfrm>
            <a:off x="9024430" y="1613460"/>
            <a:ext cx="2124232" cy="276999"/>
          </a:xfrm>
          <a:prstGeom prst="rect">
            <a:avLst/>
          </a:prstGeom>
          <a:noFill/>
        </p:spPr>
        <p:txBody>
          <a:bodyPr wrap="square" rtlCol="0">
            <a:spAutoFit/>
          </a:bodyPr>
          <a:lstStyle/>
          <a:p>
            <a:pPr algn="ctr"/>
            <a:r>
              <a:rPr kumimoji="1" lang="ja-JP" altLang="en-US" sz="1200" b="1" dirty="0"/>
              <a:t>共同研究　活動レビューその</a:t>
            </a:r>
            <a:r>
              <a:rPr kumimoji="1" lang="en-US" altLang="ja-JP" sz="1200" b="1" dirty="0"/>
              <a:t>2</a:t>
            </a:r>
            <a:endParaRPr kumimoji="1" lang="ja-JP" altLang="en-US" sz="1200" b="1" dirty="0"/>
          </a:p>
        </p:txBody>
      </p:sp>
      <p:cxnSp>
        <p:nvCxnSpPr>
          <p:cNvPr id="34" name="直線矢印コネクタ 33">
            <a:extLst>
              <a:ext uri="{FF2B5EF4-FFF2-40B4-BE49-F238E27FC236}">
                <a16:creationId xmlns:a16="http://schemas.microsoft.com/office/drawing/2014/main" id="{87D20E16-13B8-4EA4-8070-A9FF51652C81}"/>
              </a:ext>
            </a:extLst>
          </p:cNvPr>
          <p:cNvCxnSpPr>
            <a:cxnSpLocks/>
          </p:cNvCxnSpPr>
          <p:nvPr/>
        </p:nvCxnSpPr>
        <p:spPr>
          <a:xfrm>
            <a:off x="1985136" y="2658542"/>
            <a:ext cx="824095"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36" name="テキスト ボックス 35">
            <a:extLst>
              <a:ext uri="{FF2B5EF4-FFF2-40B4-BE49-F238E27FC236}">
                <a16:creationId xmlns:a16="http://schemas.microsoft.com/office/drawing/2014/main" id="{04CC50B7-30FD-4CBD-B1B8-72D99D9219A2}"/>
              </a:ext>
            </a:extLst>
          </p:cNvPr>
          <p:cNvSpPr txBox="1"/>
          <p:nvPr/>
        </p:nvSpPr>
        <p:spPr>
          <a:xfrm>
            <a:off x="1864487" y="2347063"/>
            <a:ext cx="1016625" cy="261610"/>
          </a:xfrm>
          <a:prstGeom prst="rect">
            <a:avLst/>
          </a:prstGeom>
          <a:noFill/>
        </p:spPr>
        <p:txBody>
          <a:bodyPr wrap="none" rtlCol="0">
            <a:spAutoFit/>
          </a:bodyPr>
          <a:lstStyle/>
          <a:p>
            <a:r>
              <a:rPr kumimoji="1" lang="en-US" altLang="ja-JP" sz="1100" b="1" dirty="0"/>
              <a:t>LR2</a:t>
            </a:r>
            <a:r>
              <a:rPr kumimoji="1" lang="ja-JP" altLang="en-US" sz="1100" b="1" dirty="0"/>
              <a:t>資料作成</a:t>
            </a:r>
          </a:p>
        </p:txBody>
      </p:sp>
      <p:cxnSp>
        <p:nvCxnSpPr>
          <p:cNvPr id="37" name="直線矢印コネクタ 36">
            <a:extLst>
              <a:ext uri="{FF2B5EF4-FFF2-40B4-BE49-F238E27FC236}">
                <a16:creationId xmlns:a16="http://schemas.microsoft.com/office/drawing/2014/main" id="{6F91BF22-8597-4439-8E4C-951262DBAF31}"/>
              </a:ext>
            </a:extLst>
          </p:cNvPr>
          <p:cNvCxnSpPr>
            <a:cxnSpLocks/>
          </p:cNvCxnSpPr>
          <p:nvPr/>
        </p:nvCxnSpPr>
        <p:spPr>
          <a:xfrm>
            <a:off x="2853695" y="2658542"/>
            <a:ext cx="1192290"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40" name="直線矢印コネクタ 39">
            <a:extLst>
              <a:ext uri="{FF2B5EF4-FFF2-40B4-BE49-F238E27FC236}">
                <a16:creationId xmlns:a16="http://schemas.microsoft.com/office/drawing/2014/main" id="{4785730F-C35B-4F0C-A762-5070AB8D5F66}"/>
              </a:ext>
            </a:extLst>
          </p:cNvPr>
          <p:cNvCxnSpPr>
            <a:cxnSpLocks/>
          </p:cNvCxnSpPr>
          <p:nvPr/>
        </p:nvCxnSpPr>
        <p:spPr>
          <a:xfrm>
            <a:off x="1985136" y="3115579"/>
            <a:ext cx="2064350"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42" name="テキスト ボックス 41">
            <a:extLst>
              <a:ext uri="{FF2B5EF4-FFF2-40B4-BE49-F238E27FC236}">
                <a16:creationId xmlns:a16="http://schemas.microsoft.com/office/drawing/2014/main" id="{0362AD05-BA28-4446-9403-70BD5899FAF5}"/>
              </a:ext>
            </a:extLst>
          </p:cNvPr>
          <p:cNvSpPr txBox="1"/>
          <p:nvPr/>
        </p:nvSpPr>
        <p:spPr>
          <a:xfrm>
            <a:off x="2075735" y="2815372"/>
            <a:ext cx="1736373" cy="261610"/>
          </a:xfrm>
          <a:prstGeom prst="rect">
            <a:avLst/>
          </a:prstGeom>
          <a:noFill/>
        </p:spPr>
        <p:txBody>
          <a:bodyPr wrap="none" rtlCol="0">
            <a:spAutoFit/>
          </a:bodyPr>
          <a:lstStyle/>
          <a:p>
            <a:r>
              <a:rPr kumimoji="1" lang="ja-JP" altLang="en-US" sz="1100" b="1" dirty="0"/>
              <a:t>共同研究活動報告書作成</a:t>
            </a:r>
          </a:p>
        </p:txBody>
      </p:sp>
      <p:cxnSp>
        <p:nvCxnSpPr>
          <p:cNvPr id="43" name="直線矢印コネクタ 42">
            <a:extLst>
              <a:ext uri="{FF2B5EF4-FFF2-40B4-BE49-F238E27FC236}">
                <a16:creationId xmlns:a16="http://schemas.microsoft.com/office/drawing/2014/main" id="{55309BF2-6F65-438F-92A7-81939C3F9E9B}"/>
              </a:ext>
            </a:extLst>
          </p:cNvPr>
          <p:cNvCxnSpPr>
            <a:cxnSpLocks/>
          </p:cNvCxnSpPr>
          <p:nvPr/>
        </p:nvCxnSpPr>
        <p:spPr>
          <a:xfrm>
            <a:off x="4110446" y="3128409"/>
            <a:ext cx="1141678" cy="3278"/>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44" name="テキスト ボックス 43">
            <a:extLst>
              <a:ext uri="{FF2B5EF4-FFF2-40B4-BE49-F238E27FC236}">
                <a16:creationId xmlns:a16="http://schemas.microsoft.com/office/drawing/2014/main" id="{DE62768A-6519-4FB0-8D7B-568AE1C5DEF6}"/>
              </a:ext>
            </a:extLst>
          </p:cNvPr>
          <p:cNvSpPr txBox="1"/>
          <p:nvPr/>
        </p:nvSpPr>
        <p:spPr>
          <a:xfrm>
            <a:off x="4114873" y="2642723"/>
            <a:ext cx="1186543" cy="430887"/>
          </a:xfrm>
          <a:prstGeom prst="rect">
            <a:avLst/>
          </a:prstGeom>
          <a:noFill/>
        </p:spPr>
        <p:txBody>
          <a:bodyPr wrap="none" rtlCol="0">
            <a:spAutoFit/>
          </a:bodyPr>
          <a:lstStyle/>
          <a:p>
            <a:r>
              <a:rPr kumimoji="1" lang="ja-JP" altLang="en-US" sz="1100" b="1" dirty="0"/>
              <a:t>共同研究</a:t>
            </a:r>
            <a:endParaRPr kumimoji="1" lang="en-US" altLang="ja-JP" sz="1100" b="1" dirty="0"/>
          </a:p>
          <a:p>
            <a:r>
              <a:rPr kumimoji="1" lang="ja-JP" altLang="en-US" sz="1100" b="1" dirty="0"/>
              <a:t>レビュー資料作成</a:t>
            </a:r>
          </a:p>
        </p:txBody>
      </p:sp>
      <p:cxnSp>
        <p:nvCxnSpPr>
          <p:cNvPr id="46" name="直線矢印コネクタ 45">
            <a:extLst>
              <a:ext uri="{FF2B5EF4-FFF2-40B4-BE49-F238E27FC236}">
                <a16:creationId xmlns:a16="http://schemas.microsoft.com/office/drawing/2014/main" id="{5D9E461C-692D-4A1A-AC3B-A92D870F634F}"/>
              </a:ext>
            </a:extLst>
          </p:cNvPr>
          <p:cNvCxnSpPr>
            <a:cxnSpLocks/>
          </p:cNvCxnSpPr>
          <p:nvPr/>
        </p:nvCxnSpPr>
        <p:spPr>
          <a:xfrm flipV="1">
            <a:off x="9908522" y="2661760"/>
            <a:ext cx="1228387" cy="9281"/>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48" name="テキスト ボックス 47">
            <a:extLst>
              <a:ext uri="{FF2B5EF4-FFF2-40B4-BE49-F238E27FC236}">
                <a16:creationId xmlns:a16="http://schemas.microsoft.com/office/drawing/2014/main" id="{D55997C9-E284-4C1E-9C3A-535E299FBE5D}"/>
              </a:ext>
            </a:extLst>
          </p:cNvPr>
          <p:cNvSpPr txBox="1"/>
          <p:nvPr/>
        </p:nvSpPr>
        <p:spPr>
          <a:xfrm>
            <a:off x="9517056" y="2355855"/>
            <a:ext cx="1843774" cy="261610"/>
          </a:xfrm>
          <a:prstGeom prst="rect">
            <a:avLst/>
          </a:prstGeom>
          <a:noFill/>
        </p:spPr>
        <p:txBody>
          <a:bodyPr wrap="none" rtlCol="0">
            <a:spAutoFit/>
          </a:bodyPr>
          <a:lstStyle/>
          <a:p>
            <a:r>
              <a:rPr kumimoji="1" lang="ja-JP" altLang="en-US" sz="1100" b="1" dirty="0"/>
              <a:t>共同研究　レビュー資料作成</a:t>
            </a:r>
          </a:p>
        </p:txBody>
      </p:sp>
      <p:sp>
        <p:nvSpPr>
          <p:cNvPr id="49" name="テキスト ボックス 48">
            <a:extLst>
              <a:ext uri="{FF2B5EF4-FFF2-40B4-BE49-F238E27FC236}">
                <a16:creationId xmlns:a16="http://schemas.microsoft.com/office/drawing/2014/main" id="{936929AF-EE36-4DFF-9F4C-6FE4291CF48E}"/>
              </a:ext>
            </a:extLst>
          </p:cNvPr>
          <p:cNvSpPr txBox="1"/>
          <p:nvPr/>
        </p:nvSpPr>
        <p:spPr>
          <a:xfrm>
            <a:off x="9460297" y="4684655"/>
            <a:ext cx="1172116" cy="261610"/>
          </a:xfrm>
          <a:prstGeom prst="rect">
            <a:avLst/>
          </a:prstGeom>
          <a:noFill/>
        </p:spPr>
        <p:txBody>
          <a:bodyPr wrap="none" rtlCol="0">
            <a:spAutoFit/>
          </a:bodyPr>
          <a:lstStyle/>
          <a:p>
            <a:r>
              <a:rPr kumimoji="1" lang="ja-JP" altLang="en-US" sz="1100" b="1" dirty="0"/>
              <a:t>社内報告書作成</a:t>
            </a:r>
          </a:p>
        </p:txBody>
      </p:sp>
      <p:cxnSp>
        <p:nvCxnSpPr>
          <p:cNvPr id="50" name="直線矢印コネクタ 49">
            <a:extLst>
              <a:ext uri="{FF2B5EF4-FFF2-40B4-BE49-F238E27FC236}">
                <a16:creationId xmlns:a16="http://schemas.microsoft.com/office/drawing/2014/main" id="{531C7A1E-64AF-4309-8303-BA1D8A6F5793}"/>
              </a:ext>
            </a:extLst>
          </p:cNvPr>
          <p:cNvCxnSpPr>
            <a:cxnSpLocks/>
          </p:cNvCxnSpPr>
          <p:nvPr/>
        </p:nvCxnSpPr>
        <p:spPr>
          <a:xfrm>
            <a:off x="9517056" y="4990353"/>
            <a:ext cx="776471"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51" name="テキスト ボックス 50">
            <a:extLst>
              <a:ext uri="{FF2B5EF4-FFF2-40B4-BE49-F238E27FC236}">
                <a16:creationId xmlns:a16="http://schemas.microsoft.com/office/drawing/2014/main" id="{72E75E43-C047-44D7-943D-9137F76FE78D}"/>
              </a:ext>
            </a:extLst>
          </p:cNvPr>
          <p:cNvSpPr txBox="1"/>
          <p:nvPr/>
        </p:nvSpPr>
        <p:spPr>
          <a:xfrm>
            <a:off x="9445162" y="5684626"/>
            <a:ext cx="1172116" cy="261610"/>
          </a:xfrm>
          <a:prstGeom prst="rect">
            <a:avLst/>
          </a:prstGeom>
          <a:noFill/>
        </p:spPr>
        <p:txBody>
          <a:bodyPr wrap="none" rtlCol="0">
            <a:spAutoFit/>
          </a:bodyPr>
          <a:lstStyle/>
          <a:p>
            <a:r>
              <a:rPr kumimoji="1" lang="ja-JP" altLang="en-US" sz="1100" b="1" dirty="0"/>
              <a:t>社内報告書作成</a:t>
            </a:r>
          </a:p>
        </p:txBody>
      </p:sp>
      <p:cxnSp>
        <p:nvCxnSpPr>
          <p:cNvPr id="52" name="直線矢印コネクタ 51">
            <a:extLst>
              <a:ext uri="{FF2B5EF4-FFF2-40B4-BE49-F238E27FC236}">
                <a16:creationId xmlns:a16="http://schemas.microsoft.com/office/drawing/2014/main" id="{FD65834A-53F2-4D07-A1F7-EB912B7316D4}"/>
              </a:ext>
            </a:extLst>
          </p:cNvPr>
          <p:cNvCxnSpPr>
            <a:cxnSpLocks/>
          </p:cNvCxnSpPr>
          <p:nvPr/>
        </p:nvCxnSpPr>
        <p:spPr>
          <a:xfrm>
            <a:off x="9517056" y="5998198"/>
            <a:ext cx="776472"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55" name="テキスト ボックス 54">
            <a:extLst>
              <a:ext uri="{FF2B5EF4-FFF2-40B4-BE49-F238E27FC236}">
                <a16:creationId xmlns:a16="http://schemas.microsoft.com/office/drawing/2014/main" id="{950E46D4-C31F-4067-B0E3-1B8EA027134A}"/>
              </a:ext>
            </a:extLst>
          </p:cNvPr>
          <p:cNvSpPr txBox="1"/>
          <p:nvPr/>
        </p:nvSpPr>
        <p:spPr>
          <a:xfrm>
            <a:off x="3550948" y="3547328"/>
            <a:ext cx="537327" cy="261610"/>
          </a:xfrm>
          <a:prstGeom prst="rect">
            <a:avLst/>
          </a:prstGeom>
          <a:noFill/>
        </p:spPr>
        <p:txBody>
          <a:bodyPr wrap="none" rtlCol="0">
            <a:spAutoFit/>
          </a:bodyPr>
          <a:lstStyle/>
          <a:p>
            <a:r>
              <a:rPr kumimoji="1" lang="en-US" altLang="ja-JP" sz="1100" dirty="0"/>
              <a:t>10/26</a:t>
            </a:r>
          </a:p>
        </p:txBody>
      </p:sp>
      <p:sp>
        <p:nvSpPr>
          <p:cNvPr id="56" name="星: 5 pt 55">
            <a:extLst>
              <a:ext uri="{FF2B5EF4-FFF2-40B4-BE49-F238E27FC236}">
                <a16:creationId xmlns:a16="http://schemas.microsoft.com/office/drawing/2014/main" id="{31590927-467E-4B95-9E14-613C5CB9BD57}"/>
              </a:ext>
            </a:extLst>
          </p:cNvPr>
          <p:cNvSpPr>
            <a:spLocks noChangeAspect="1"/>
          </p:cNvSpPr>
          <p:nvPr/>
        </p:nvSpPr>
        <p:spPr>
          <a:xfrm>
            <a:off x="3456837" y="3565352"/>
            <a:ext cx="180000" cy="180000"/>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E0E3B152-C4D6-46E8-B10C-2CF12861FB09}"/>
              </a:ext>
            </a:extLst>
          </p:cNvPr>
          <p:cNvSpPr txBox="1"/>
          <p:nvPr/>
        </p:nvSpPr>
        <p:spPr>
          <a:xfrm>
            <a:off x="2076016" y="3300296"/>
            <a:ext cx="2124232" cy="276999"/>
          </a:xfrm>
          <a:prstGeom prst="rect">
            <a:avLst/>
          </a:prstGeom>
          <a:noFill/>
        </p:spPr>
        <p:txBody>
          <a:bodyPr wrap="square" rtlCol="0">
            <a:spAutoFit/>
          </a:bodyPr>
          <a:lstStyle/>
          <a:p>
            <a:pPr algn="ctr"/>
            <a:r>
              <a:rPr kumimoji="1" lang="ja-JP" altLang="en-US" sz="1200" b="1" dirty="0"/>
              <a:t>下期活動計画レビュー</a:t>
            </a:r>
          </a:p>
        </p:txBody>
      </p:sp>
      <p:sp>
        <p:nvSpPr>
          <p:cNvPr id="60" name="星: 5 pt 59">
            <a:extLst>
              <a:ext uri="{FF2B5EF4-FFF2-40B4-BE49-F238E27FC236}">
                <a16:creationId xmlns:a16="http://schemas.microsoft.com/office/drawing/2014/main" id="{F0CF7087-8B13-49D8-A84E-A4E1ABD9E2E2}"/>
              </a:ext>
            </a:extLst>
          </p:cNvPr>
          <p:cNvSpPr>
            <a:spLocks noChangeAspect="1"/>
          </p:cNvSpPr>
          <p:nvPr/>
        </p:nvSpPr>
        <p:spPr>
          <a:xfrm>
            <a:off x="3955985" y="4472545"/>
            <a:ext cx="180000" cy="180000"/>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A5786BA5-5793-4302-BCA6-1C08742EFAB3}"/>
              </a:ext>
            </a:extLst>
          </p:cNvPr>
          <p:cNvSpPr txBox="1"/>
          <p:nvPr/>
        </p:nvSpPr>
        <p:spPr>
          <a:xfrm>
            <a:off x="2377637" y="4235883"/>
            <a:ext cx="2124232" cy="276999"/>
          </a:xfrm>
          <a:prstGeom prst="rect">
            <a:avLst/>
          </a:prstGeom>
          <a:noFill/>
        </p:spPr>
        <p:txBody>
          <a:bodyPr wrap="square" rtlCol="0">
            <a:spAutoFit/>
          </a:bodyPr>
          <a:lstStyle/>
          <a:p>
            <a:pPr algn="ctr"/>
            <a:r>
              <a:rPr kumimoji="1" lang="ja-JP" altLang="en-US" sz="1200" b="1" dirty="0"/>
              <a:t>下期活動計画レビュー</a:t>
            </a:r>
          </a:p>
        </p:txBody>
      </p:sp>
      <p:sp>
        <p:nvSpPr>
          <p:cNvPr id="62" name="テキスト ボックス 61">
            <a:extLst>
              <a:ext uri="{FF2B5EF4-FFF2-40B4-BE49-F238E27FC236}">
                <a16:creationId xmlns:a16="http://schemas.microsoft.com/office/drawing/2014/main" id="{845E1CCB-7E1D-4219-AC96-204354C2898F}"/>
              </a:ext>
            </a:extLst>
          </p:cNvPr>
          <p:cNvSpPr txBox="1"/>
          <p:nvPr/>
        </p:nvSpPr>
        <p:spPr>
          <a:xfrm>
            <a:off x="4064700" y="4406285"/>
            <a:ext cx="474810" cy="261610"/>
          </a:xfrm>
          <a:prstGeom prst="rect">
            <a:avLst/>
          </a:prstGeom>
          <a:noFill/>
        </p:spPr>
        <p:txBody>
          <a:bodyPr wrap="none" rtlCol="0">
            <a:spAutoFit/>
          </a:bodyPr>
          <a:lstStyle/>
          <a:p>
            <a:r>
              <a:rPr kumimoji="1" lang="en-US" altLang="ja-JP" sz="1100" dirty="0"/>
              <a:t>11/B</a:t>
            </a:r>
          </a:p>
        </p:txBody>
      </p:sp>
      <p:cxnSp>
        <p:nvCxnSpPr>
          <p:cNvPr id="63" name="直線矢印コネクタ 62">
            <a:extLst>
              <a:ext uri="{FF2B5EF4-FFF2-40B4-BE49-F238E27FC236}">
                <a16:creationId xmlns:a16="http://schemas.microsoft.com/office/drawing/2014/main" id="{E018CF95-EE58-4B24-A74C-DF8FA3B40D3D}"/>
              </a:ext>
            </a:extLst>
          </p:cNvPr>
          <p:cNvCxnSpPr>
            <a:cxnSpLocks/>
          </p:cNvCxnSpPr>
          <p:nvPr/>
        </p:nvCxnSpPr>
        <p:spPr>
          <a:xfrm>
            <a:off x="3230838" y="5996216"/>
            <a:ext cx="818648"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64" name="星: 5 pt 63">
            <a:extLst>
              <a:ext uri="{FF2B5EF4-FFF2-40B4-BE49-F238E27FC236}">
                <a16:creationId xmlns:a16="http://schemas.microsoft.com/office/drawing/2014/main" id="{AF4408F0-D7BB-40C0-A964-8AA6B1379A05}"/>
              </a:ext>
            </a:extLst>
          </p:cNvPr>
          <p:cNvSpPr>
            <a:spLocks noChangeAspect="1"/>
          </p:cNvSpPr>
          <p:nvPr/>
        </p:nvSpPr>
        <p:spPr>
          <a:xfrm>
            <a:off x="3955985" y="5454396"/>
            <a:ext cx="180000" cy="180000"/>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B2E2F2B2-9E69-4144-ADED-014D00DE2550}"/>
              </a:ext>
            </a:extLst>
          </p:cNvPr>
          <p:cNvSpPr txBox="1"/>
          <p:nvPr/>
        </p:nvSpPr>
        <p:spPr>
          <a:xfrm>
            <a:off x="3073869" y="5224784"/>
            <a:ext cx="2124232" cy="276999"/>
          </a:xfrm>
          <a:prstGeom prst="rect">
            <a:avLst/>
          </a:prstGeom>
          <a:noFill/>
        </p:spPr>
        <p:txBody>
          <a:bodyPr wrap="square" rtlCol="0">
            <a:spAutoFit/>
          </a:bodyPr>
          <a:lstStyle/>
          <a:p>
            <a:pPr algn="ctr"/>
            <a:r>
              <a:rPr kumimoji="1" lang="ja-JP" altLang="en-US" sz="1200" b="1" dirty="0"/>
              <a:t>下期活動計画レビュー</a:t>
            </a:r>
          </a:p>
        </p:txBody>
      </p:sp>
      <p:sp>
        <p:nvSpPr>
          <p:cNvPr id="68" name="テキスト ボックス 67">
            <a:extLst>
              <a:ext uri="{FF2B5EF4-FFF2-40B4-BE49-F238E27FC236}">
                <a16:creationId xmlns:a16="http://schemas.microsoft.com/office/drawing/2014/main" id="{CC269DC3-FE0A-4E02-A0B9-C181BEAE02C0}"/>
              </a:ext>
            </a:extLst>
          </p:cNvPr>
          <p:cNvSpPr txBox="1"/>
          <p:nvPr/>
        </p:nvSpPr>
        <p:spPr>
          <a:xfrm>
            <a:off x="4064700" y="5424586"/>
            <a:ext cx="474810" cy="261610"/>
          </a:xfrm>
          <a:prstGeom prst="rect">
            <a:avLst/>
          </a:prstGeom>
          <a:noFill/>
        </p:spPr>
        <p:txBody>
          <a:bodyPr wrap="none" rtlCol="0">
            <a:spAutoFit/>
          </a:bodyPr>
          <a:lstStyle/>
          <a:p>
            <a:r>
              <a:rPr kumimoji="1" lang="en-US" altLang="ja-JP" sz="1100" dirty="0"/>
              <a:t>11/B</a:t>
            </a:r>
          </a:p>
        </p:txBody>
      </p:sp>
      <p:sp>
        <p:nvSpPr>
          <p:cNvPr id="69" name="テキスト ボックス 68">
            <a:extLst>
              <a:ext uri="{FF2B5EF4-FFF2-40B4-BE49-F238E27FC236}">
                <a16:creationId xmlns:a16="http://schemas.microsoft.com/office/drawing/2014/main" id="{B7900DFB-CEF3-47D1-863B-986A5E2B0E2C}"/>
              </a:ext>
            </a:extLst>
          </p:cNvPr>
          <p:cNvSpPr txBox="1"/>
          <p:nvPr/>
        </p:nvSpPr>
        <p:spPr>
          <a:xfrm>
            <a:off x="2887068" y="4676708"/>
            <a:ext cx="1313180" cy="261610"/>
          </a:xfrm>
          <a:prstGeom prst="rect">
            <a:avLst/>
          </a:prstGeom>
          <a:noFill/>
        </p:spPr>
        <p:txBody>
          <a:bodyPr wrap="none" rtlCol="0">
            <a:spAutoFit/>
          </a:bodyPr>
          <a:lstStyle/>
          <a:p>
            <a:r>
              <a:rPr kumimoji="1" lang="ja-JP" altLang="en-US" sz="1100" b="1" dirty="0"/>
              <a:t>下期活動計画検討</a:t>
            </a:r>
          </a:p>
        </p:txBody>
      </p:sp>
      <p:sp>
        <p:nvSpPr>
          <p:cNvPr id="70" name="テキスト ボックス 69">
            <a:extLst>
              <a:ext uri="{FF2B5EF4-FFF2-40B4-BE49-F238E27FC236}">
                <a16:creationId xmlns:a16="http://schemas.microsoft.com/office/drawing/2014/main" id="{92D7CE74-AC26-48A0-964B-7D4281457DE5}"/>
              </a:ext>
            </a:extLst>
          </p:cNvPr>
          <p:cNvSpPr txBox="1"/>
          <p:nvPr/>
        </p:nvSpPr>
        <p:spPr>
          <a:xfrm>
            <a:off x="2853695" y="5658900"/>
            <a:ext cx="1313180" cy="261610"/>
          </a:xfrm>
          <a:prstGeom prst="rect">
            <a:avLst/>
          </a:prstGeom>
          <a:noFill/>
        </p:spPr>
        <p:txBody>
          <a:bodyPr wrap="none" rtlCol="0">
            <a:spAutoFit/>
          </a:bodyPr>
          <a:lstStyle/>
          <a:p>
            <a:r>
              <a:rPr kumimoji="1" lang="ja-JP" altLang="en-US" sz="1100" b="1" dirty="0"/>
              <a:t>下期活動計画検討</a:t>
            </a:r>
          </a:p>
        </p:txBody>
      </p:sp>
      <p:cxnSp>
        <p:nvCxnSpPr>
          <p:cNvPr id="71" name="直線矢印コネクタ 70">
            <a:extLst>
              <a:ext uri="{FF2B5EF4-FFF2-40B4-BE49-F238E27FC236}">
                <a16:creationId xmlns:a16="http://schemas.microsoft.com/office/drawing/2014/main" id="{CF250FE7-208A-436A-9AA9-5681F2789594}"/>
              </a:ext>
            </a:extLst>
          </p:cNvPr>
          <p:cNvCxnSpPr>
            <a:cxnSpLocks/>
          </p:cNvCxnSpPr>
          <p:nvPr/>
        </p:nvCxnSpPr>
        <p:spPr>
          <a:xfrm>
            <a:off x="4088275" y="4990353"/>
            <a:ext cx="5372022"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72" name="直線矢印コネクタ 71">
            <a:extLst>
              <a:ext uri="{FF2B5EF4-FFF2-40B4-BE49-F238E27FC236}">
                <a16:creationId xmlns:a16="http://schemas.microsoft.com/office/drawing/2014/main" id="{C70A7DF1-625D-4E66-A676-8069549A2BF6}"/>
              </a:ext>
            </a:extLst>
          </p:cNvPr>
          <p:cNvCxnSpPr>
            <a:cxnSpLocks/>
          </p:cNvCxnSpPr>
          <p:nvPr/>
        </p:nvCxnSpPr>
        <p:spPr>
          <a:xfrm>
            <a:off x="4095324" y="5998198"/>
            <a:ext cx="5364973"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73" name="テキスト ボックス 72">
            <a:extLst>
              <a:ext uri="{FF2B5EF4-FFF2-40B4-BE49-F238E27FC236}">
                <a16:creationId xmlns:a16="http://schemas.microsoft.com/office/drawing/2014/main" id="{569E7594-7638-4F67-B78B-AF185F8714F1}"/>
              </a:ext>
            </a:extLst>
          </p:cNvPr>
          <p:cNvSpPr txBox="1"/>
          <p:nvPr/>
        </p:nvSpPr>
        <p:spPr>
          <a:xfrm>
            <a:off x="11582739" y="2042884"/>
            <a:ext cx="396262" cy="261610"/>
          </a:xfrm>
          <a:prstGeom prst="rect">
            <a:avLst/>
          </a:prstGeom>
          <a:noFill/>
        </p:spPr>
        <p:txBody>
          <a:bodyPr wrap="none" rtlCol="0">
            <a:spAutoFit/>
          </a:bodyPr>
          <a:lstStyle/>
          <a:p>
            <a:r>
              <a:rPr kumimoji="1" lang="en-US" altLang="ja-JP" sz="1100" dirty="0"/>
              <a:t>3/E</a:t>
            </a:r>
          </a:p>
        </p:txBody>
      </p:sp>
      <p:sp>
        <p:nvSpPr>
          <p:cNvPr id="75" name="星: 5 pt 74">
            <a:extLst>
              <a:ext uri="{FF2B5EF4-FFF2-40B4-BE49-F238E27FC236}">
                <a16:creationId xmlns:a16="http://schemas.microsoft.com/office/drawing/2014/main" id="{EFB27794-FDEB-48F7-9B2C-EEE319501A13}"/>
              </a:ext>
            </a:extLst>
          </p:cNvPr>
          <p:cNvSpPr>
            <a:spLocks noChangeAspect="1"/>
          </p:cNvSpPr>
          <p:nvPr/>
        </p:nvSpPr>
        <p:spPr>
          <a:xfrm>
            <a:off x="11467441" y="2077458"/>
            <a:ext cx="180000" cy="180000"/>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テキスト ボックス 75">
            <a:extLst>
              <a:ext uri="{FF2B5EF4-FFF2-40B4-BE49-F238E27FC236}">
                <a16:creationId xmlns:a16="http://schemas.microsoft.com/office/drawing/2014/main" id="{C937FD45-29DF-4F33-BE71-F27EA7F7B024}"/>
              </a:ext>
            </a:extLst>
          </p:cNvPr>
          <p:cNvSpPr txBox="1"/>
          <p:nvPr/>
        </p:nvSpPr>
        <p:spPr>
          <a:xfrm>
            <a:off x="9727328" y="2036253"/>
            <a:ext cx="1843774" cy="276999"/>
          </a:xfrm>
          <a:prstGeom prst="rect">
            <a:avLst/>
          </a:prstGeom>
          <a:noFill/>
        </p:spPr>
        <p:txBody>
          <a:bodyPr wrap="square" rtlCol="0">
            <a:spAutoFit/>
          </a:bodyPr>
          <a:lstStyle/>
          <a:p>
            <a:pPr algn="ctr"/>
            <a:r>
              <a:rPr kumimoji="1" lang="ja-JP" altLang="en-US" sz="1200" b="1" dirty="0"/>
              <a:t>調査活動　社内レビュー</a:t>
            </a:r>
          </a:p>
        </p:txBody>
      </p:sp>
      <p:cxnSp>
        <p:nvCxnSpPr>
          <p:cNvPr id="77" name="直線矢印コネクタ 76">
            <a:extLst>
              <a:ext uri="{FF2B5EF4-FFF2-40B4-BE49-F238E27FC236}">
                <a16:creationId xmlns:a16="http://schemas.microsoft.com/office/drawing/2014/main" id="{7D7155E7-7D13-46FE-AAA0-7FFB31C2588D}"/>
              </a:ext>
            </a:extLst>
          </p:cNvPr>
          <p:cNvCxnSpPr>
            <a:cxnSpLocks/>
          </p:cNvCxnSpPr>
          <p:nvPr/>
        </p:nvCxnSpPr>
        <p:spPr>
          <a:xfrm flipV="1">
            <a:off x="10342715" y="3123754"/>
            <a:ext cx="1228387" cy="9281"/>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78" name="テキスト ボックス 77">
            <a:extLst>
              <a:ext uri="{FF2B5EF4-FFF2-40B4-BE49-F238E27FC236}">
                <a16:creationId xmlns:a16="http://schemas.microsoft.com/office/drawing/2014/main" id="{A9F33B73-0062-40FD-A8EC-503492F0248B}"/>
              </a:ext>
            </a:extLst>
          </p:cNvPr>
          <p:cNvSpPr txBox="1"/>
          <p:nvPr/>
        </p:nvSpPr>
        <p:spPr>
          <a:xfrm>
            <a:off x="9853098" y="2823732"/>
            <a:ext cx="2125903" cy="261610"/>
          </a:xfrm>
          <a:prstGeom prst="rect">
            <a:avLst/>
          </a:prstGeom>
          <a:noFill/>
        </p:spPr>
        <p:txBody>
          <a:bodyPr wrap="none" rtlCol="0">
            <a:spAutoFit/>
          </a:bodyPr>
          <a:lstStyle/>
          <a:p>
            <a:r>
              <a:rPr kumimoji="1" lang="ja-JP" altLang="en-US" sz="1100" b="1" dirty="0"/>
              <a:t>調査活動　社内レビュー資料作成</a:t>
            </a:r>
          </a:p>
        </p:txBody>
      </p:sp>
      <p:sp>
        <p:nvSpPr>
          <p:cNvPr id="81" name="テキスト ボックス 80">
            <a:extLst>
              <a:ext uri="{FF2B5EF4-FFF2-40B4-BE49-F238E27FC236}">
                <a16:creationId xmlns:a16="http://schemas.microsoft.com/office/drawing/2014/main" id="{64D5DB98-1D41-46F0-A83D-A40FF910A428}"/>
              </a:ext>
            </a:extLst>
          </p:cNvPr>
          <p:cNvSpPr txBox="1"/>
          <p:nvPr/>
        </p:nvSpPr>
        <p:spPr>
          <a:xfrm>
            <a:off x="4858838" y="4693863"/>
            <a:ext cx="3449588" cy="261610"/>
          </a:xfrm>
          <a:prstGeom prst="rect">
            <a:avLst/>
          </a:prstGeom>
          <a:noFill/>
        </p:spPr>
        <p:txBody>
          <a:bodyPr wrap="square" rtlCol="0">
            <a:spAutoFit/>
          </a:bodyPr>
          <a:lstStyle/>
          <a:p>
            <a:r>
              <a:rPr kumimoji="1" lang="ja-JP" altLang="en-US" sz="1100" b="1" dirty="0"/>
              <a:t>新規テーマ企画のための調査活動</a:t>
            </a:r>
          </a:p>
        </p:txBody>
      </p:sp>
      <p:sp>
        <p:nvSpPr>
          <p:cNvPr id="82" name="テキスト ボックス 81">
            <a:extLst>
              <a:ext uri="{FF2B5EF4-FFF2-40B4-BE49-F238E27FC236}">
                <a16:creationId xmlns:a16="http://schemas.microsoft.com/office/drawing/2014/main" id="{9850F5C7-60CC-4998-ADEC-9855C05ACB8C}"/>
              </a:ext>
            </a:extLst>
          </p:cNvPr>
          <p:cNvSpPr txBox="1"/>
          <p:nvPr/>
        </p:nvSpPr>
        <p:spPr>
          <a:xfrm>
            <a:off x="4850958" y="5711392"/>
            <a:ext cx="3583594" cy="261610"/>
          </a:xfrm>
          <a:prstGeom prst="rect">
            <a:avLst/>
          </a:prstGeom>
          <a:noFill/>
        </p:spPr>
        <p:txBody>
          <a:bodyPr wrap="square" rtlCol="0">
            <a:spAutoFit/>
          </a:bodyPr>
          <a:lstStyle/>
          <a:p>
            <a:r>
              <a:rPr kumimoji="1" lang="ja-JP" altLang="en-US" sz="1100" b="1" dirty="0"/>
              <a:t>新規テーマ企画のための調査活動</a:t>
            </a:r>
          </a:p>
        </p:txBody>
      </p:sp>
      <p:sp>
        <p:nvSpPr>
          <p:cNvPr id="74" name="テキスト ボックス 73">
            <a:extLst>
              <a:ext uri="{FF2B5EF4-FFF2-40B4-BE49-F238E27FC236}">
                <a16:creationId xmlns:a16="http://schemas.microsoft.com/office/drawing/2014/main" id="{1B59156C-1D52-4AFB-9669-CD456774F96F}"/>
              </a:ext>
            </a:extLst>
          </p:cNvPr>
          <p:cNvSpPr txBox="1"/>
          <p:nvPr/>
        </p:nvSpPr>
        <p:spPr>
          <a:xfrm>
            <a:off x="1866636" y="1639277"/>
            <a:ext cx="1736373" cy="276999"/>
          </a:xfrm>
          <a:prstGeom prst="rect">
            <a:avLst/>
          </a:prstGeom>
          <a:noFill/>
        </p:spPr>
        <p:txBody>
          <a:bodyPr wrap="square" rtlCol="0">
            <a:spAutoFit/>
          </a:bodyPr>
          <a:lstStyle/>
          <a:p>
            <a:pPr algn="ctr"/>
            <a:r>
              <a:rPr kumimoji="1" lang="en-US" altLang="ja-JP" sz="1200" b="1" dirty="0"/>
              <a:t>LR2</a:t>
            </a:r>
            <a:endParaRPr kumimoji="1" lang="ja-JP" altLang="en-US" sz="1200" b="1" dirty="0"/>
          </a:p>
        </p:txBody>
      </p:sp>
      <p:sp>
        <p:nvSpPr>
          <p:cNvPr id="39" name="テキスト ボックス 38">
            <a:extLst>
              <a:ext uri="{FF2B5EF4-FFF2-40B4-BE49-F238E27FC236}">
                <a16:creationId xmlns:a16="http://schemas.microsoft.com/office/drawing/2014/main" id="{3EF70BD1-3EA4-4999-B850-68B487BFAE75}"/>
              </a:ext>
            </a:extLst>
          </p:cNvPr>
          <p:cNvSpPr txBox="1"/>
          <p:nvPr/>
        </p:nvSpPr>
        <p:spPr>
          <a:xfrm>
            <a:off x="2901473" y="2343261"/>
            <a:ext cx="1172116" cy="261610"/>
          </a:xfrm>
          <a:prstGeom prst="rect">
            <a:avLst/>
          </a:prstGeom>
          <a:noFill/>
        </p:spPr>
        <p:txBody>
          <a:bodyPr wrap="none" rtlCol="0">
            <a:spAutoFit/>
          </a:bodyPr>
          <a:lstStyle/>
          <a:p>
            <a:r>
              <a:rPr kumimoji="1" lang="ja-JP" altLang="en-US" sz="1100" b="1" dirty="0"/>
              <a:t>研究報告書作成</a:t>
            </a:r>
          </a:p>
        </p:txBody>
      </p:sp>
    </p:spTree>
    <p:extLst>
      <p:ext uri="{BB962C8B-B14F-4D97-AF65-F5344CB8AC3E}">
        <p14:creationId xmlns:p14="http://schemas.microsoft.com/office/powerpoint/2010/main" val="4073378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AA4202-B0C1-43DD-B1BA-EF742764E083}"/>
              </a:ext>
            </a:extLst>
          </p:cNvPr>
          <p:cNvSpPr>
            <a:spLocks noGrp="1"/>
          </p:cNvSpPr>
          <p:nvPr>
            <p:ph type="title"/>
          </p:nvPr>
        </p:nvSpPr>
        <p:spPr/>
        <p:txBody>
          <a:bodyPr>
            <a:normAutofit fontScale="90000"/>
          </a:bodyPr>
          <a:lstStyle/>
          <a:p>
            <a:r>
              <a:rPr kumimoji="1" lang="ja-JP" altLang="en-US" sz="1400" dirty="0"/>
              <a:t>今後について</a:t>
            </a:r>
            <a:br>
              <a:rPr kumimoji="1" lang="en-US" altLang="ja-JP" sz="1400" dirty="0"/>
            </a:br>
            <a:r>
              <a:rPr kumimoji="1" lang="en-US" altLang="ja-JP" sz="2700" dirty="0"/>
              <a:t>FY22</a:t>
            </a:r>
            <a:r>
              <a:rPr kumimoji="1" lang="ja-JP" altLang="en-US" sz="2700" dirty="0"/>
              <a:t>下期でのお願い</a:t>
            </a:r>
            <a:endParaRPr kumimoji="1" lang="ja-JP" altLang="en-US" sz="1400" dirty="0"/>
          </a:p>
        </p:txBody>
      </p:sp>
      <p:sp>
        <p:nvSpPr>
          <p:cNvPr id="3" name="スライド番号プレースホルダー 2">
            <a:extLst>
              <a:ext uri="{FF2B5EF4-FFF2-40B4-BE49-F238E27FC236}">
                <a16:creationId xmlns:a16="http://schemas.microsoft.com/office/drawing/2014/main" id="{69F13F95-7DC0-451A-BD2B-C1423A5D478A}"/>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4" name="テキスト プレースホルダー 3">
            <a:extLst>
              <a:ext uri="{FF2B5EF4-FFF2-40B4-BE49-F238E27FC236}">
                <a16:creationId xmlns:a16="http://schemas.microsoft.com/office/drawing/2014/main" id="{FFECA1B5-52CC-476D-A771-A9FD990C173A}"/>
              </a:ext>
            </a:extLst>
          </p:cNvPr>
          <p:cNvSpPr>
            <a:spLocks noGrp="1"/>
          </p:cNvSpPr>
          <p:nvPr>
            <p:ph type="body" sz="quarter" idx="11"/>
          </p:nvPr>
        </p:nvSpPr>
        <p:spPr>
          <a:xfrm>
            <a:off x="517055" y="1071367"/>
            <a:ext cx="11341887" cy="4580741"/>
          </a:xfrm>
        </p:spPr>
        <p:txBody>
          <a:bodyPr/>
          <a:lstStyle/>
          <a:p>
            <a:r>
              <a:rPr lang="ja-JP" altLang="en-US" sz="2400" dirty="0"/>
              <a:t>以下の２点について</a:t>
            </a:r>
            <a:r>
              <a:rPr lang="ja-JP" altLang="en-US" sz="2400"/>
              <a:t>、引き続きご指導いただけいますと幸いです。よろしく</a:t>
            </a:r>
            <a:r>
              <a:rPr lang="ja-JP" altLang="en-US" sz="2400" dirty="0"/>
              <a:t>お願いいたします。</a:t>
            </a:r>
            <a:endParaRPr lang="en-US" altLang="ja-JP" sz="2400" dirty="0"/>
          </a:p>
          <a:p>
            <a:pPr marL="457200" indent="-457200">
              <a:buFont typeface="Wingdings" panose="05000000000000000000" pitchFamily="2" charset="2"/>
              <a:buChar char="n"/>
            </a:pPr>
            <a:endParaRPr lang="en-US" altLang="ja-JP" sz="2400" dirty="0"/>
          </a:p>
          <a:p>
            <a:pPr marL="457200" indent="-457200">
              <a:buFont typeface="Wingdings" panose="05000000000000000000" pitchFamily="2" charset="2"/>
              <a:buChar char="n"/>
            </a:pPr>
            <a:r>
              <a:rPr lang="ja-JP" altLang="en-US" sz="2400" dirty="0"/>
              <a:t>テーマ見直しに向けた活動に関して引き続きコメント・サポートを頂きたい</a:t>
            </a:r>
            <a:endParaRPr lang="en-US" altLang="ja-JP" sz="2400" dirty="0"/>
          </a:p>
          <a:p>
            <a:pPr marL="798513" lvl="1" indent="-457200">
              <a:buFont typeface="Wingdings" panose="05000000000000000000" pitchFamily="2" charset="2"/>
              <a:buChar char="n"/>
            </a:pPr>
            <a:r>
              <a:rPr kumimoji="1" lang="ja-JP" altLang="en-US" sz="1800" dirty="0"/>
              <a:t>調査活動②セルロース分解酵素の合成・評価の実施可能性確認</a:t>
            </a:r>
            <a:endParaRPr kumimoji="1" lang="en-US" altLang="ja-JP" sz="1400" dirty="0"/>
          </a:p>
          <a:p>
            <a:pPr marL="1371600" lvl="2" indent="-457200">
              <a:buFont typeface="Wingdings" panose="05000000000000000000" pitchFamily="2" charset="2"/>
              <a:buChar char="n"/>
            </a:pPr>
            <a:r>
              <a:rPr lang="ja-JP" altLang="en-US" sz="1400" dirty="0"/>
              <a:t>五十嵐先生・砂川先生には多大なご協力をいただき大変感謝しております。引き続きよろしくお願いいたします。</a:t>
            </a:r>
            <a:endParaRPr lang="en-US" altLang="ja-JP" sz="1400" dirty="0"/>
          </a:p>
          <a:p>
            <a:pPr marL="798513" lvl="1" indent="-457200">
              <a:buFont typeface="Wingdings" panose="05000000000000000000" pitchFamily="2" charset="2"/>
              <a:buChar char="n"/>
            </a:pPr>
            <a:r>
              <a:rPr kumimoji="1" lang="ja-JP" altLang="en-US" sz="1800" dirty="0"/>
              <a:t>調査活動①、③設計技術調査、人工設計の酵素・機能性タンパク質に関する事業可能性の検討</a:t>
            </a:r>
            <a:endParaRPr kumimoji="1" lang="en-US" altLang="ja-JP" sz="1800" dirty="0"/>
          </a:p>
          <a:p>
            <a:pPr marL="1371600" lvl="2" indent="-457200">
              <a:buFont typeface="Wingdings" panose="05000000000000000000" pitchFamily="2" charset="2"/>
              <a:buChar char="n"/>
            </a:pPr>
            <a:r>
              <a:rPr lang="ja-JP" altLang="en-US" sz="1400" dirty="0"/>
              <a:t>弊社にて活動予定ですが、調査内容等に対してコメントや議論をお願いする可能性があります。その際にはよろしくお願いいたします。</a:t>
            </a:r>
            <a:endParaRPr lang="en-US" altLang="ja-JP" sz="1400" dirty="0"/>
          </a:p>
          <a:p>
            <a:pPr marL="798513" lvl="1" indent="-457200">
              <a:buFont typeface="Wingdings" panose="05000000000000000000" pitchFamily="2" charset="2"/>
              <a:buChar char="n"/>
            </a:pPr>
            <a:endParaRPr kumimoji="1" lang="en-US" altLang="ja-JP" sz="1200" dirty="0"/>
          </a:p>
          <a:p>
            <a:pPr marL="457200" indent="-457200">
              <a:buFont typeface="Wingdings" panose="05000000000000000000" pitchFamily="2" charset="2"/>
              <a:buChar char="n"/>
            </a:pPr>
            <a:endParaRPr lang="en-US" altLang="ja-JP" sz="2400" dirty="0"/>
          </a:p>
          <a:p>
            <a:pPr marL="457200" indent="-457200">
              <a:buFont typeface="Wingdings" panose="05000000000000000000" pitchFamily="2" charset="2"/>
              <a:buChar char="n"/>
            </a:pPr>
            <a:r>
              <a:rPr kumimoji="1" lang="ja-JP" altLang="en-US" sz="2400" dirty="0"/>
              <a:t>共同研究報告書のレビューを頂きたい</a:t>
            </a:r>
            <a:endParaRPr kumimoji="1" lang="en-US" altLang="ja-JP" sz="1800" dirty="0"/>
          </a:p>
          <a:p>
            <a:pPr marL="798513" lvl="1" indent="-457200">
              <a:buFont typeface="Wingdings" panose="05000000000000000000" pitchFamily="2" charset="2"/>
              <a:buChar char="n"/>
            </a:pPr>
            <a:r>
              <a:rPr kumimoji="1" lang="ja-JP" altLang="en-US" sz="1800" dirty="0"/>
              <a:t>これまでの活動内容を報告書としてまとめました。ご確認をお願いいたします。（</a:t>
            </a:r>
            <a:r>
              <a:rPr kumimoji="1" lang="en-US" altLang="ja-JP" sz="1800" dirty="0"/>
              <a:t>11/24</a:t>
            </a:r>
            <a:r>
              <a:rPr kumimoji="1" lang="ja-JP" altLang="en-US" sz="1800" dirty="0"/>
              <a:t>送付分）</a:t>
            </a:r>
            <a:endParaRPr kumimoji="1" lang="en-US" altLang="ja-JP" sz="1800" dirty="0"/>
          </a:p>
          <a:p>
            <a:pPr marL="798513" lvl="1" indent="-457200">
              <a:buFont typeface="Wingdings" panose="05000000000000000000" pitchFamily="2" charset="2"/>
              <a:buChar char="n"/>
            </a:pPr>
            <a:r>
              <a:rPr lang="en-US" altLang="ja-JP" sz="1800" dirty="0"/>
              <a:t>2023</a:t>
            </a:r>
            <a:r>
              <a:rPr lang="ja-JP" altLang="en-US" sz="1800" dirty="0"/>
              <a:t>年</a:t>
            </a:r>
            <a:r>
              <a:rPr lang="en-US" altLang="ja-JP" sz="1800" dirty="0"/>
              <a:t>3</a:t>
            </a:r>
            <a:r>
              <a:rPr lang="ja-JP" altLang="en-US" sz="1800" dirty="0"/>
              <a:t>月に、調査活動②の内容を追記した上で、報告書の最終版を提出予定です。</a:t>
            </a:r>
            <a:endParaRPr kumimoji="1" lang="en-US" altLang="ja-JP" sz="1800" dirty="0"/>
          </a:p>
          <a:p>
            <a:pPr marL="798513" lvl="1" indent="-457200">
              <a:buFont typeface="Wingdings" panose="05000000000000000000" pitchFamily="2" charset="2"/>
              <a:buChar char="n"/>
            </a:pPr>
            <a:r>
              <a:rPr kumimoji="1" lang="en-US" altLang="ja-JP" sz="1800" dirty="0"/>
              <a:t>2023</a:t>
            </a:r>
            <a:r>
              <a:rPr kumimoji="1" lang="ja-JP" altLang="en-US" sz="1800" dirty="0"/>
              <a:t>年</a:t>
            </a:r>
            <a:r>
              <a:rPr kumimoji="1" lang="en-US" altLang="ja-JP" sz="1800" dirty="0"/>
              <a:t>3</a:t>
            </a:r>
            <a:r>
              <a:rPr kumimoji="1" lang="ja-JP" altLang="en-US" sz="1800" dirty="0"/>
              <a:t>月頃に、</a:t>
            </a:r>
            <a:r>
              <a:rPr kumimoji="1" lang="en-US" altLang="ja-JP" sz="1800" dirty="0"/>
              <a:t>FY22</a:t>
            </a:r>
            <a:r>
              <a:rPr kumimoji="1" lang="ja-JP" altLang="en-US" sz="1800" dirty="0"/>
              <a:t>下期の活動のレビューのため、再度打合せをお願いいたします。</a:t>
            </a:r>
          </a:p>
        </p:txBody>
      </p:sp>
    </p:spTree>
    <p:extLst>
      <p:ext uri="{BB962C8B-B14F-4D97-AF65-F5344CB8AC3E}">
        <p14:creationId xmlns:p14="http://schemas.microsoft.com/office/powerpoint/2010/main" val="3884948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FFCEA03-47F2-4D52-9EE0-FD6CBB7C6547}"/>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191711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01D8D5-4EC1-49C0-BF51-2B41E4D95587}"/>
              </a:ext>
            </a:extLst>
          </p:cNvPr>
          <p:cNvSpPr>
            <a:spLocks noGrp="1"/>
          </p:cNvSpPr>
          <p:nvPr>
            <p:ph type="title"/>
          </p:nvPr>
        </p:nvSpPr>
        <p:spPr/>
        <p:txBody>
          <a:bodyPr>
            <a:normAutofit/>
          </a:bodyPr>
          <a:lstStyle/>
          <a:p>
            <a:r>
              <a:rPr kumimoji="1" lang="ja-JP" altLang="en-US" sz="2400" dirty="0"/>
              <a:t>各要素技術開発の成果・課題一覧（</a:t>
            </a:r>
            <a:r>
              <a:rPr kumimoji="1" lang="en-US" altLang="ja-JP" sz="2400" dirty="0"/>
              <a:t>1/2</a:t>
            </a:r>
            <a:r>
              <a:rPr kumimoji="1" lang="ja-JP" altLang="en-US" sz="2400" dirty="0"/>
              <a:t>）</a:t>
            </a:r>
          </a:p>
        </p:txBody>
      </p:sp>
      <p:sp>
        <p:nvSpPr>
          <p:cNvPr id="3" name="スライド番号プレースホルダー 2">
            <a:extLst>
              <a:ext uri="{FF2B5EF4-FFF2-40B4-BE49-F238E27FC236}">
                <a16:creationId xmlns:a16="http://schemas.microsoft.com/office/drawing/2014/main" id="{47EA1FBA-3EBA-41A3-862C-F2C27B41391B}"/>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graphicFrame>
        <p:nvGraphicFramePr>
          <p:cNvPr id="5" name="表 4">
            <a:extLst>
              <a:ext uri="{FF2B5EF4-FFF2-40B4-BE49-F238E27FC236}">
                <a16:creationId xmlns:a16="http://schemas.microsoft.com/office/drawing/2014/main" id="{D4417F76-5A7E-4CD1-B5D1-FC943CF75734}"/>
              </a:ext>
            </a:extLst>
          </p:cNvPr>
          <p:cNvGraphicFramePr>
            <a:graphicFrameLocks noGrp="1"/>
          </p:cNvGraphicFramePr>
          <p:nvPr/>
        </p:nvGraphicFramePr>
        <p:xfrm>
          <a:off x="184219" y="1072842"/>
          <a:ext cx="11823561" cy="5050634"/>
        </p:xfrm>
        <a:graphic>
          <a:graphicData uri="http://schemas.openxmlformats.org/drawingml/2006/table">
            <a:tbl>
              <a:tblPr firstRow="1" bandRow="1"/>
              <a:tblGrid>
                <a:gridCol w="801743">
                  <a:extLst>
                    <a:ext uri="{9D8B030D-6E8A-4147-A177-3AD203B41FA5}">
                      <a16:colId xmlns:a16="http://schemas.microsoft.com/office/drawing/2014/main" val="4199550302"/>
                    </a:ext>
                  </a:extLst>
                </a:gridCol>
                <a:gridCol w="842838">
                  <a:extLst>
                    <a:ext uri="{9D8B030D-6E8A-4147-A177-3AD203B41FA5}">
                      <a16:colId xmlns:a16="http://schemas.microsoft.com/office/drawing/2014/main" val="153761606"/>
                    </a:ext>
                  </a:extLst>
                </a:gridCol>
                <a:gridCol w="2091193">
                  <a:extLst>
                    <a:ext uri="{9D8B030D-6E8A-4147-A177-3AD203B41FA5}">
                      <a16:colId xmlns:a16="http://schemas.microsoft.com/office/drawing/2014/main" val="3657235250"/>
                    </a:ext>
                  </a:extLst>
                </a:gridCol>
                <a:gridCol w="628153">
                  <a:extLst>
                    <a:ext uri="{9D8B030D-6E8A-4147-A177-3AD203B41FA5}">
                      <a16:colId xmlns:a16="http://schemas.microsoft.com/office/drawing/2014/main" val="1762705530"/>
                    </a:ext>
                  </a:extLst>
                </a:gridCol>
                <a:gridCol w="5899868">
                  <a:extLst>
                    <a:ext uri="{9D8B030D-6E8A-4147-A177-3AD203B41FA5}">
                      <a16:colId xmlns:a16="http://schemas.microsoft.com/office/drawing/2014/main" val="46414419"/>
                    </a:ext>
                  </a:extLst>
                </a:gridCol>
                <a:gridCol w="1559766">
                  <a:extLst>
                    <a:ext uri="{9D8B030D-6E8A-4147-A177-3AD203B41FA5}">
                      <a16:colId xmlns:a16="http://schemas.microsoft.com/office/drawing/2014/main" val="4285688496"/>
                    </a:ext>
                  </a:extLst>
                </a:gridCol>
              </a:tblGrid>
              <a:tr h="468474">
                <a:tc>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r>
                        <a:rPr kumimoji="1" lang="ja-JP" altLang="en-US" sz="1050" dirty="0"/>
                        <a:t>要素技術</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項目</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タスク</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到達度</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成果・課題</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対応する成果物</a:t>
                      </a:r>
                      <a:endParaRPr kumimoji="1" lang="en-US" altLang="ja-JP" sz="1050" b="1" dirty="0">
                        <a:solidFill>
                          <a:schemeClr val="bg1"/>
                        </a:solidFill>
                      </a:endParaRPr>
                    </a:p>
                    <a:p>
                      <a:r>
                        <a:rPr kumimoji="1" lang="ja-JP" altLang="en-US" sz="1050" b="1" dirty="0">
                          <a:solidFill>
                            <a:schemeClr val="bg1"/>
                          </a:solidFill>
                        </a:rPr>
                        <a:t>（付録</a:t>
                      </a:r>
                      <a:r>
                        <a:rPr kumimoji="1" lang="en-US" altLang="ja-JP" sz="1050" b="1" dirty="0">
                          <a:solidFill>
                            <a:schemeClr val="bg1"/>
                          </a:solidFill>
                        </a:rPr>
                        <a:t>p.41-44</a:t>
                      </a:r>
                      <a:r>
                        <a:rPr kumimoji="1" lang="ja-JP" altLang="en-US" sz="1050" b="1" dirty="0">
                          <a:solidFill>
                            <a:schemeClr val="bg1"/>
                          </a:solidFill>
                        </a:rPr>
                        <a:t>参照）</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extLst>
                  <a:ext uri="{0D108BD9-81ED-4DB2-BD59-A6C34878D82A}">
                    <a16:rowId xmlns:a16="http://schemas.microsoft.com/office/drawing/2014/main" val="3968834794"/>
                  </a:ext>
                </a:extLst>
              </a:tr>
              <a:tr h="319108">
                <a:tc rowSpan="3">
                  <a:txBody>
                    <a:bodyPr/>
                    <a:lstStyle>
                      <a:lvl1pPr marL="0" algn="l" defTabSz="914400" rtl="0" eaLnBrk="1" latinLnBrk="0" hangingPunct="1">
                        <a:defRPr kumimoji="1" sz="1800" kern="1200">
                          <a:solidFill>
                            <a:schemeClr val="dk1"/>
                          </a:solidFill>
                          <a:latin typeface="Arial"/>
                          <a:ea typeface="Meiryo UI"/>
                        </a:defRPr>
                      </a:lvl1pPr>
                      <a:lvl2pPr marL="457200" algn="l" defTabSz="914400" rtl="0" eaLnBrk="1" latinLnBrk="0" hangingPunct="1">
                        <a:defRPr kumimoji="1" sz="1800" kern="1200">
                          <a:solidFill>
                            <a:schemeClr val="dk1"/>
                          </a:solidFill>
                          <a:latin typeface="Arial"/>
                          <a:ea typeface="Meiryo UI"/>
                        </a:defRPr>
                      </a:lvl2pPr>
                      <a:lvl3pPr marL="914400" algn="l" defTabSz="914400" rtl="0" eaLnBrk="1" latinLnBrk="0" hangingPunct="1">
                        <a:defRPr kumimoji="1" sz="1800" kern="1200">
                          <a:solidFill>
                            <a:schemeClr val="dk1"/>
                          </a:solidFill>
                          <a:latin typeface="Arial"/>
                          <a:ea typeface="Meiryo UI"/>
                        </a:defRPr>
                      </a:lvl3pPr>
                      <a:lvl4pPr marL="1371600" algn="l" defTabSz="914400" rtl="0" eaLnBrk="1" latinLnBrk="0" hangingPunct="1">
                        <a:defRPr kumimoji="1" sz="1800" kern="1200">
                          <a:solidFill>
                            <a:schemeClr val="dk1"/>
                          </a:solidFill>
                          <a:latin typeface="Arial"/>
                          <a:ea typeface="Meiryo UI"/>
                        </a:defRPr>
                      </a:lvl4pPr>
                      <a:lvl5pPr marL="1828800" algn="l" defTabSz="914400" rtl="0" eaLnBrk="1" latinLnBrk="0" hangingPunct="1">
                        <a:defRPr kumimoji="1" sz="1800" kern="1200">
                          <a:solidFill>
                            <a:schemeClr val="dk1"/>
                          </a:solidFill>
                          <a:latin typeface="Arial"/>
                          <a:ea typeface="Meiryo UI"/>
                        </a:defRPr>
                      </a:lvl5pPr>
                      <a:lvl6pPr marL="2286000" algn="l" defTabSz="914400" rtl="0" eaLnBrk="1" latinLnBrk="0" hangingPunct="1">
                        <a:defRPr kumimoji="1" sz="1800" kern="1200">
                          <a:solidFill>
                            <a:schemeClr val="dk1"/>
                          </a:solidFill>
                          <a:latin typeface="Arial"/>
                          <a:ea typeface="Meiryo UI"/>
                        </a:defRPr>
                      </a:lvl6pPr>
                      <a:lvl7pPr marL="2743200" algn="l" defTabSz="914400" rtl="0" eaLnBrk="1" latinLnBrk="0" hangingPunct="1">
                        <a:defRPr kumimoji="1" sz="1800" kern="1200">
                          <a:solidFill>
                            <a:schemeClr val="dk1"/>
                          </a:solidFill>
                          <a:latin typeface="Arial"/>
                          <a:ea typeface="Meiryo UI"/>
                        </a:defRPr>
                      </a:lvl7pPr>
                      <a:lvl8pPr marL="3200400" algn="l" defTabSz="914400" rtl="0" eaLnBrk="1" latinLnBrk="0" hangingPunct="1">
                        <a:defRPr kumimoji="1" sz="1800" kern="1200">
                          <a:solidFill>
                            <a:schemeClr val="dk1"/>
                          </a:solidFill>
                          <a:latin typeface="Arial"/>
                          <a:ea typeface="Meiryo UI"/>
                        </a:defRPr>
                      </a:lvl8pPr>
                      <a:lvl9pPr marL="3657600" algn="l" defTabSz="914400" rtl="0" eaLnBrk="1" latinLnBrk="0" hangingPunct="1">
                        <a:defRPr kumimoji="1" sz="1800" kern="1200">
                          <a:solidFill>
                            <a:schemeClr val="dk1"/>
                          </a:solidFill>
                          <a:latin typeface="Arial"/>
                          <a:ea typeface="Meiryo UI"/>
                        </a:defRPr>
                      </a:lvl9pPr>
                    </a:lstStyle>
                    <a:p>
                      <a:r>
                        <a:rPr kumimoji="1" lang="en-US" altLang="ja-JP" sz="900" dirty="0"/>
                        <a:t>A. </a:t>
                      </a:r>
                    </a:p>
                    <a:p>
                      <a:r>
                        <a:rPr kumimoji="1" lang="ja-JP" altLang="en-US" sz="900" dirty="0"/>
                        <a:t>設計・探索</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r>
                        <a:rPr kumimoji="1" lang="en-US" altLang="ja-JP" sz="900" dirty="0"/>
                        <a:t>A1. </a:t>
                      </a:r>
                      <a:r>
                        <a:rPr kumimoji="1" lang="ja-JP" altLang="en-US" sz="900" dirty="0"/>
                        <a:t>側鎖最適化</a:t>
                      </a:r>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900" b="0" dirty="0">
                          <a:solidFill>
                            <a:schemeClr val="tx1"/>
                          </a:solidFill>
                        </a:rPr>
                        <a:t>Rosetta</a:t>
                      </a:r>
                      <a:r>
                        <a:rPr kumimoji="1" lang="ja-JP" altLang="en-US" sz="900" b="0" dirty="0">
                          <a:solidFill>
                            <a:schemeClr val="tx1"/>
                          </a:solidFill>
                        </a:rPr>
                        <a:t>エネルギー関数に基づく側鎖改変のキャッチアップ</a:t>
                      </a:r>
                      <a:endParaRPr kumimoji="1" lang="en-US" altLang="ja-JP" sz="900" b="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〇</a:t>
                      </a:r>
                      <a:endParaRPr kumimoji="1" lang="en-US" altLang="ja-JP"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r>
                        <a:rPr kumimoji="1" lang="ja-JP" altLang="en-US" sz="900" dirty="0"/>
                        <a:t>独自のエネルギー関数と探索アルゴリズムをもつタンパク質モデリングソフトウェア</a:t>
                      </a:r>
                      <a:r>
                        <a:rPr kumimoji="1" lang="en-US" altLang="ja-JP" sz="900" dirty="0"/>
                        <a:t>Rosetta</a:t>
                      </a:r>
                      <a:r>
                        <a:rPr kumimoji="1" lang="ja-JP" altLang="en-US" sz="900" dirty="0"/>
                        <a:t>による変異体探索、立体構造の最適化計算などについてトライアルを実施。</a:t>
                      </a:r>
                      <a:r>
                        <a:rPr lang="ja-JP" altLang="en-US" sz="900" dirty="0"/>
                        <a:t>実際に、</a:t>
                      </a:r>
                      <a:r>
                        <a:rPr lang="en-US" altLang="ja-JP" sz="900" dirty="0"/>
                        <a:t>WT</a:t>
                      </a:r>
                      <a:r>
                        <a:rPr lang="ja-JP" altLang="en-US" sz="900" dirty="0"/>
                        <a:t>相当のセルロース結合性を保持しつつ、</a:t>
                      </a:r>
                      <a:r>
                        <a:rPr lang="en-US" altLang="ja-JP" sz="900" dirty="0"/>
                        <a:t>WT</a:t>
                      </a:r>
                      <a:r>
                        <a:rPr lang="ja-JP" altLang="en-US" sz="900" dirty="0"/>
                        <a:t>とは</a:t>
                      </a:r>
                      <a:r>
                        <a:rPr lang="en-US" altLang="ja-JP" sz="900" dirty="0"/>
                        <a:t>13</a:t>
                      </a:r>
                      <a:r>
                        <a:rPr lang="ja-JP" altLang="en-US" sz="900" dirty="0"/>
                        <a:t>残基異なる変異体を複数見出すことに成功した。</a:t>
                      </a:r>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dirty="0"/>
                        <a:t>No.4, 5, 6, 15</a:t>
                      </a:r>
                    </a:p>
                    <a:p>
                      <a:pPr algn="l"/>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1548618"/>
                  </a:ext>
                </a:extLst>
              </a:tr>
              <a:tr h="361612">
                <a:tc vMerge="1">
                  <a:txBody>
                    <a:bodyPr/>
                    <a:lstStyle/>
                    <a:p>
                      <a:endParaRPr kumimoji="1" lang="ja-JP" altLang="en-US"/>
                    </a:p>
                  </a:txBody>
                  <a:tcPr/>
                </a:tc>
                <a:tc vMerge="1">
                  <a:txBody>
                    <a:bodyPr/>
                    <a:lstStyle/>
                    <a:p>
                      <a:endParaRPr kumimoji="1" lang="en-US" altLang="ja-JP" sz="7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900" b="0" dirty="0">
                          <a:solidFill>
                            <a:schemeClr val="tx1"/>
                          </a:solidFill>
                        </a:rPr>
                        <a:t>指定改変率の中から評価値の高い候補の探索手法の開発</a:t>
                      </a:r>
                      <a:endParaRPr kumimoji="1" lang="ja-JP" altLang="en-US" sz="2400" b="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a:t>〇</a:t>
                      </a:r>
                      <a:endParaRPr kumimoji="1" lang="ja-JP" altLang="en-US" sz="24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r>
                        <a:rPr lang="en-US" altLang="ja-JP" sz="900" dirty="0"/>
                        <a:t>Rosetta</a:t>
                      </a:r>
                      <a:r>
                        <a:rPr lang="ja-JP" altLang="en-US" sz="900" dirty="0"/>
                        <a:t>で提供されるプログラムでは、探索する変異体の改変率を指定できないため、指定が可能な探索手法を開発。最大で</a:t>
                      </a:r>
                      <a:r>
                        <a:rPr lang="en-US" altLang="ja-JP" sz="900" dirty="0"/>
                        <a:t>5</a:t>
                      </a:r>
                      <a:r>
                        <a:rPr lang="ja-JP" altLang="en-US" sz="900" dirty="0"/>
                        <a:t>残基変異の候補の中から評価値の良い候補を効率よく探索することが可能になった。実際に、</a:t>
                      </a:r>
                      <a:r>
                        <a:rPr lang="en-US" altLang="ja-JP" sz="900" dirty="0"/>
                        <a:t>WT</a:t>
                      </a:r>
                      <a:r>
                        <a:rPr lang="ja-JP" altLang="en-US" sz="900" dirty="0"/>
                        <a:t>相当のセルロース結合性を保持しつつ、</a:t>
                      </a:r>
                      <a:r>
                        <a:rPr lang="en-US" altLang="ja-JP" sz="900" dirty="0"/>
                        <a:t>WT</a:t>
                      </a:r>
                      <a:r>
                        <a:rPr lang="ja-JP" altLang="en-US" sz="900" dirty="0"/>
                        <a:t>とは</a:t>
                      </a:r>
                      <a:r>
                        <a:rPr lang="en-US" altLang="ja-JP" sz="900" dirty="0"/>
                        <a:t>1~5</a:t>
                      </a:r>
                      <a:r>
                        <a:rPr lang="ja-JP" altLang="en-US" sz="900" dirty="0"/>
                        <a:t>残基異なる変異体を複数見出すことに成功した。</a:t>
                      </a:r>
                      <a:endParaRPr kumimoji="1" lang="ja-JP" altLang="en-US" sz="2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dirty="0"/>
                        <a:t>No.4, 5, 6</a:t>
                      </a:r>
                      <a:endParaRPr kumimoji="1" lang="ja-JP" altLang="en-US" sz="900" dirty="0"/>
                    </a:p>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7577858"/>
                  </a:ext>
                </a:extLst>
              </a:tr>
              <a:tr h="375920">
                <a:tc vMerge="1">
                  <a:txBody>
                    <a:bodyPr/>
                    <a:lstStyle/>
                    <a:p>
                      <a:endParaRPr kumimoji="1" lang="ja-JP" altLang="en-US"/>
                    </a:p>
                  </a:txBody>
                  <a:tcPr>
                    <a:lnT w="12700" cap="flat" cmpd="sng" algn="ctr">
                      <a:solidFill>
                        <a:srgbClr val="000000"/>
                      </a:solidFill>
                      <a:prstDash val="solid"/>
                      <a:round/>
                      <a:headEnd type="none" w="med" len="med"/>
                      <a:tailEnd type="none" w="med" len="med"/>
                    </a:lnT>
                  </a:tcPr>
                </a:tc>
                <a:tc>
                  <a:txBody>
                    <a:bodyPr/>
                    <a:lstStyle/>
                    <a:p>
                      <a:r>
                        <a:rPr kumimoji="1" lang="en-US" altLang="ja-JP" sz="900" dirty="0"/>
                        <a:t>A2. </a:t>
                      </a:r>
                      <a:r>
                        <a:rPr kumimoji="1" lang="ja-JP" altLang="en-US" sz="900" dirty="0"/>
                        <a:t>足場の設計・選択</a:t>
                      </a:r>
                      <a:endParaRPr kumimoji="1" lang="en-US" altLang="ja-JP" sz="9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900" b="0">
                          <a:solidFill>
                            <a:schemeClr val="tx1"/>
                          </a:solidFill>
                        </a:rPr>
                        <a:t>主鎖構造の選定（設計はなし）、機能部位の埋め込み</a:t>
                      </a:r>
                      <a:endParaRPr kumimoji="1" lang="ja-JP" altLang="en-US" sz="2400" b="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600" dirty="0"/>
                        <a:t>×</a:t>
                      </a:r>
                      <a:endParaRPr kumimoji="1" lang="ja-JP" altLang="en-US" sz="2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dirty="0"/>
                        <a:t>実施せず。</a:t>
                      </a:r>
                      <a:endParaRPr lang="en-US" altLang="ja-JP"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dirty="0"/>
                        <a:t>機能性の机上評価、</a:t>
                      </a:r>
                      <a:r>
                        <a:rPr lang="en-US" altLang="ja-JP" sz="900" dirty="0"/>
                        <a:t>Wet</a:t>
                      </a:r>
                      <a:r>
                        <a:rPr lang="ja-JP" altLang="en-US" sz="900" dirty="0"/>
                        <a:t>実験による評価に問題があり、本テーマ内での実施は見送り。</a:t>
                      </a:r>
                      <a:endParaRPr kumimoji="1" lang="ja-JP" altLang="en-US" sz="2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dirty="0"/>
                        <a:t>-</a:t>
                      </a:r>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0688345"/>
                  </a:ext>
                </a:extLst>
              </a:tr>
              <a:tr h="149290">
                <a:tc rowSpan="5">
                  <a:txBody>
                    <a:bodyPr/>
                    <a:lstStyle/>
                    <a:p>
                      <a:r>
                        <a:rPr kumimoji="1" lang="en-US" altLang="ja-JP" sz="900" dirty="0"/>
                        <a:t>B, C</a:t>
                      </a:r>
                    </a:p>
                    <a:p>
                      <a:r>
                        <a:rPr kumimoji="1" lang="ja-JP" altLang="en-US" sz="900" dirty="0"/>
                        <a:t>機能性の机上評価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r>
                        <a:rPr lang="ja-JP" altLang="en-US" sz="900" dirty="0"/>
                        <a:t>データに基づく評価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b="0" dirty="0">
                          <a:solidFill>
                            <a:schemeClr val="tx1"/>
                          </a:solidFill>
                        </a:rPr>
                        <a:t>構造</a:t>
                      </a:r>
                      <a:r>
                        <a:rPr lang="en-US" altLang="ja-JP" sz="900" b="0" dirty="0">
                          <a:solidFill>
                            <a:schemeClr val="tx1"/>
                          </a:solidFill>
                        </a:rPr>
                        <a:t>DB</a:t>
                      </a:r>
                      <a:r>
                        <a:rPr lang="ja-JP" altLang="en-US" sz="900" b="0" dirty="0">
                          <a:solidFill>
                            <a:schemeClr val="tx1"/>
                          </a:solidFill>
                        </a:rPr>
                        <a:t>からの特徴抽出</a:t>
                      </a:r>
                    </a:p>
                    <a:p>
                      <a:pPr algn="l"/>
                      <a:endParaRPr lang="ja-JP" altLang="en-US" sz="900" b="0" dirty="0">
                        <a:solidFill>
                          <a:schemeClr val="tx1"/>
                        </a:solidFill>
                      </a:endParaRP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dirty="0"/>
                        <a:t>△</a:t>
                      </a:r>
                      <a:endParaRPr lang="en-US" altLang="ja-JP" sz="16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ja-JP" altLang="en-US" sz="900" dirty="0"/>
                        <a:t>酵素の分類モデルについて特徴の一部をマスクし予測精度を評価すること、を繰り返すことで、分類に寄与する本質的な特徴を抽出する方法を検討。</a:t>
                      </a:r>
                      <a:endParaRPr lang="en-US" altLang="ja-JP" sz="900" dirty="0"/>
                    </a:p>
                    <a:p>
                      <a:pPr algn="l"/>
                      <a:r>
                        <a:rPr lang="ja-JP" altLang="en-US" sz="900" dirty="0"/>
                        <a:t>構造データが少ないこと、抽出した特徴の妥当性を判断することが難しく、それ以上の検討は見送り。</a:t>
                      </a:r>
                      <a:endParaRPr lang="en-US" altLang="ja-JP" sz="9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ja-JP" sz="1000" dirty="0"/>
                        <a:t>No. 8, 10</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9799583"/>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vMerge="1">
                  <a:txBody>
                    <a:bodyPr/>
                    <a:lstStyle/>
                    <a:p>
                      <a:endParaRPr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b="0" dirty="0">
                          <a:solidFill>
                            <a:schemeClr val="tx1"/>
                          </a:solidFill>
                        </a:rPr>
                        <a:t>Wet</a:t>
                      </a:r>
                      <a:r>
                        <a:rPr lang="ja-JP" altLang="en-US" sz="900" b="0" dirty="0">
                          <a:solidFill>
                            <a:schemeClr val="tx1"/>
                          </a:solidFill>
                        </a:rPr>
                        <a:t>実験データからの特徴抽出</a:t>
                      </a:r>
                    </a:p>
                    <a:p>
                      <a:pPr algn="l"/>
                      <a:endParaRPr lang="ja-JP" altLang="en-US" sz="900" b="0" dirty="0">
                        <a:solidFill>
                          <a:schemeClr val="tx1"/>
                        </a:solidFill>
                      </a:endParaRP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b="0" dirty="0"/>
                        <a:t>△</a:t>
                      </a:r>
                      <a:endParaRPr lang="en-US" altLang="ja-JP" sz="16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ja-JP" altLang="en-US" sz="900" b="0" dirty="0"/>
                        <a:t>セルロース結合性評価試験データをもとに、候補配列・構造のセルロース結合性を予測するモデルを作成し、予測に寄与する因子を特定。</a:t>
                      </a:r>
                      <a:endParaRPr lang="en-US" altLang="ja-JP" sz="900" b="0" dirty="0"/>
                    </a:p>
                    <a:p>
                      <a:pPr algn="l"/>
                      <a:r>
                        <a:rPr lang="ja-JP" altLang="en-US" sz="900" b="0" dirty="0"/>
                        <a:t>ただし、非常に限られた実験データに基づくため、データ偏り等が懸念される。更なるデータの取得、検証が必要であるため、それ以上の検討は見送り。</a:t>
                      </a:r>
                      <a:endParaRPr lang="en-US" altLang="ja-JP" sz="9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ja-JP" sz="1000" b="0" dirty="0"/>
                        <a:t>No. 8, </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2777357"/>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3">
                  <a:txBody>
                    <a:bodyPr/>
                    <a:lstStyle/>
                    <a:p>
                      <a:r>
                        <a:rPr lang="ja-JP" altLang="en-US" sz="900" dirty="0"/>
                        <a:t>分子シミュレーションに基づく評価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900" b="0" dirty="0">
                          <a:solidFill>
                            <a:schemeClr val="tx1"/>
                          </a:solidFill>
                        </a:rPr>
                        <a:t>ドッキング計算による基質との結合様式・親和性の予測</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b="0" dirty="0"/>
                        <a:t>△</a:t>
                      </a:r>
                      <a:endParaRPr lang="en-US" altLang="ja-JP" sz="16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ja-JP" altLang="en-US" sz="900" b="0" dirty="0"/>
                        <a:t>基質は、セルロース結晶を模擬した分子モデルを準備。タンパク質は</a:t>
                      </a:r>
                      <a:r>
                        <a:rPr lang="en-US" altLang="ja-JP" sz="900" b="0" dirty="0"/>
                        <a:t>Rosetta</a:t>
                      </a:r>
                      <a:r>
                        <a:rPr lang="ja-JP" altLang="en-US" sz="900" b="0" dirty="0"/>
                        <a:t>の緩和計算により、立体構造の最適化したうえで、結合様式・親和性を予測を実施。</a:t>
                      </a:r>
                      <a:r>
                        <a:rPr lang="en-US" altLang="ja-JP" sz="900" b="0" dirty="0" err="1"/>
                        <a:t>AutoDock</a:t>
                      </a:r>
                      <a:r>
                        <a:rPr lang="en-US" altLang="ja-JP" sz="900" b="0" dirty="0"/>
                        <a:t> Vina</a:t>
                      </a:r>
                      <a:r>
                        <a:rPr lang="ja-JP" altLang="en-US" sz="900" b="0" dirty="0"/>
                        <a:t>（探索アルゴリズムや評価関数）以外の手法もあるほか、結合に伴う構造変化の効果を取り込む工夫や探索空間の絞り込み方にも追加で検証する余地を残しているが、計算コストが高くこれ以上の検討は見送り。</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ja-JP" sz="1000" b="0" dirty="0"/>
                        <a:t>No.7, 11, 13, 14</a:t>
                      </a:r>
                      <a:endParaRPr lang="ja-JP" altLang="en-US" sz="1000" b="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2348914"/>
                  </a:ext>
                </a:extLst>
              </a:tr>
              <a:tr h="335280">
                <a:tc vMerge="1">
                  <a:txBody>
                    <a:bodyPr/>
                    <a:lstStyle/>
                    <a:p>
                      <a:endParaRPr kumimoji="1" lang="ja-JP" altLang="en-US"/>
                    </a:p>
                  </a:txBody>
                  <a:tcPr/>
                </a:tc>
                <a:tc vMerge="1">
                  <a:txBody>
                    <a:bodyPr/>
                    <a:lstStyle/>
                    <a:p>
                      <a:endParaRPr kumimoji="1" lang="ja-JP" altLang="en-US"/>
                    </a:p>
                  </a:txBody>
                  <a:tcPr/>
                </a:tc>
                <a:tc>
                  <a:txBody>
                    <a:bodyPr/>
                    <a:lstStyle/>
                    <a:p>
                      <a:pPr algn="l"/>
                      <a:r>
                        <a:rPr lang="en-US" altLang="ja-JP" sz="900" b="0" dirty="0">
                          <a:solidFill>
                            <a:schemeClr val="tx1"/>
                          </a:solidFill>
                        </a:rPr>
                        <a:t>MD</a:t>
                      </a:r>
                      <a:r>
                        <a:rPr lang="ja-JP" altLang="en-US" sz="900" b="0" dirty="0">
                          <a:solidFill>
                            <a:schemeClr val="tx1"/>
                          </a:solidFill>
                        </a:rPr>
                        <a:t>（分子動力学）計算による基質との結合様式・親和性の予測、構造安定性の予測</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b="0" dirty="0"/>
                        <a:t>△</a:t>
                      </a:r>
                      <a:endParaRPr lang="en-US" altLang="ja-JP" sz="16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ja-JP" altLang="en-US" sz="900" b="0" dirty="0"/>
                        <a:t>基質（セルロース結晶）を含む系と含まない系それぞれで数百</a:t>
                      </a:r>
                      <a:r>
                        <a:rPr lang="en-US" altLang="ja-JP" sz="900" b="0" dirty="0" err="1"/>
                        <a:t>nsec</a:t>
                      </a:r>
                      <a:r>
                        <a:rPr lang="ja-JP" altLang="en-US" sz="900" b="0" dirty="0"/>
                        <a:t>程度の全原子</a:t>
                      </a:r>
                      <a:r>
                        <a:rPr lang="en-US" altLang="ja-JP" sz="900" b="0" dirty="0"/>
                        <a:t>MD</a:t>
                      </a:r>
                      <a:r>
                        <a:rPr lang="ja-JP" altLang="en-US" sz="900" b="0" dirty="0"/>
                        <a:t>（</a:t>
                      </a:r>
                      <a:r>
                        <a:rPr lang="en-US" altLang="ja-JP" sz="900" b="0" dirty="0"/>
                        <a:t>Amber</a:t>
                      </a:r>
                      <a:r>
                        <a:rPr lang="ja-JP" altLang="en-US" sz="900" b="0" dirty="0"/>
                        <a:t>）を実施。開始構造はドッキング計算で得られた最安定だと予測されたタンパク質</a:t>
                      </a:r>
                      <a:r>
                        <a:rPr lang="en-US" altLang="ja-JP" sz="900" b="0" dirty="0"/>
                        <a:t>-</a:t>
                      </a:r>
                      <a:r>
                        <a:rPr lang="ja-JP" altLang="en-US" sz="900" b="0" dirty="0"/>
                        <a:t>基質複合体構造を選択。</a:t>
                      </a:r>
                    </a:p>
                    <a:p>
                      <a:pPr algn="l"/>
                      <a:r>
                        <a:rPr lang="en-US" altLang="ja-JP" sz="900" b="0" dirty="0"/>
                        <a:t>MM/PBSA</a:t>
                      </a:r>
                      <a:r>
                        <a:rPr lang="ja-JP" altLang="en-US" sz="900" b="0" dirty="0"/>
                        <a:t>による自由エネルギーの評価方法についても調査のため実施。</a:t>
                      </a:r>
                    </a:p>
                    <a:p>
                      <a:pPr algn="l"/>
                      <a:r>
                        <a:rPr lang="ja-JP" altLang="en-US" sz="900" b="0" dirty="0"/>
                        <a:t>シミュレーションの妥当性の検証は容易でなく、</a:t>
                      </a:r>
                      <a:r>
                        <a:rPr lang="en-US" altLang="ja-JP" sz="900" b="0" dirty="0"/>
                        <a:t>RMSD</a:t>
                      </a:r>
                      <a:r>
                        <a:rPr lang="ja-JP" altLang="en-US" sz="900" b="0" dirty="0"/>
                        <a:t>などの指標により各原子の移動度合を定量化したり、結果を動画として確認しながら判断する必要がある。また、比較的手軽に</a:t>
                      </a:r>
                      <a:r>
                        <a:rPr lang="en-US" altLang="ja-JP" sz="900" b="0" dirty="0"/>
                        <a:t>MD</a:t>
                      </a:r>
                      <a:r>
                        <a:rPr lang="ja-JP" altLang="en-US" sz="900" b="0" dirty="0"/>
                        <a:t>計算を扱えるように世の中の環境は整いつつあるが、本格的な運用を検討するにはまだハードルが高く、現状ではこれ以上の検討は見送り。</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ja-JP" sz="1000" b="0" dirty="0"/>
                        <a:t>No.7, 12, 13, 14</a:t>
                      </a:r>
                      <a:endParaRPr lang="ja-JP" altLang="en-US" sz="1000" b="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9152492"/>
                  </a:ext>
                </a:extLst>
              </a:tr>
              <a:tr h="335280">
                <a:tc vMerge="1">
                  <a:txBody>
                    <a:bodyPr/>
                    <a:lstStyle/>
                    <a:p>
                      <a:endParaRPr kumimoji="1"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dirty="0">
                          <a:solidFill>
                            <a:schemeClr val="tx1"/>
                          </a:solidFill>
                        </a:rPr>
                        <a:t>深層学習による結合スコアの予測</a:t>
                      </a:r>
                      <a:endParaRPr kumimoji="1" lang="en-US" altLang="ja-JP" sz="900" b="0" dirty="0">
                        <a:solidFill>
                          <a:schemeClr val="tx1"/>
                        </a:solidFill>
                      </a:endParaRPr>
                    </a:p>
                    <a:p>
                      <a:pPr algn="l"/>
                      <a:endParaRPr lang="ja-JP" altLang="en-US" sz="900" b="0" dirty="0">
                        <a:solidFill>
                          <a:schemeClr val="tx1"/>
                        </a:solidFill>
                      </a:endParaRP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b="0" dirty="0"/>
                        <a:t>△</a:t>
                      </a:r>
                      <a:endParaRPr lang="en-US" altLang="ja-JP" sz="16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dirty="0"/>
                        <a:t>計算コストの高い分子シミュレーション（</a:t>
                      </a:r>
                      <a:r>
                        <a:rPr kumimoji="1" lang="en-US" altLang="ja-JP" sz="900" dirty="0" err="1"/>
                        <a:t>AutoDock</a:t>
                      </a:r>
                      <a:r>
                        <a:rPr kumimoji="1" lang="en-US" altLang="ja-JP" sz="900" dirty="0"/>
                        <a:t> Vina</a:t>
                      </a:r>
                      <a:r>
                        <a:rPr kumimoji="1" lang="ja-JP" altLang="en-US" sz="900" dirty="0"/>
                        <a:t>による結合親和性予測）の代替モデルを構築</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dirty="0" err="1"/>
                        <a:t>AutoDock</a:t>
                      </a:r>
                      <a:r>
                        <a:rPr kumimoji="1" lang="en-US" altLang="ja-JP" sz="900" dirty="0"/>
                        <a:t> Vina</a:t>
                      </a:r>
                      <a:r>
                        <a:rPr kumimoji="1" lang="ja-JP" altLang="en-US" sz="900" dirty="0"/>
                        <a:t>による結合親和性予測モデルを深層学習技術を用いて構築し、机上のスクリーニングに使用できるレベルでの予測ができる可能性を示した。</a:t>
                      </a:r>
                      <a:endParaRPr kumimoji="1" lang="en-US" altLang="ja-JP" sz="9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t>No.7</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0431952"/>
                  </a:ext>
                </a:extLst>
              </a:tr>
            </a:tbl>
          </a:graphicData>
        </a:graphic>
      </p:graphicFrame>
      <p:sp>
        <p:nvSpPr>
          <p:cNvPr id="6" name="テキスト ボックス 5">
            <a:extLst>
              <a:ext uri="{FF2B5EF4-FFF2-40B4-BE49-F238E27FC236}">
                <a16:creationId xmlns:a16="http://schemas.microsoft.com/office/drawing/2014/main" id="{32C95F0B-49ED-4335-B7DF-2C62458F0C5E}"/>
              </a:ext>
            </a:extLst>
          </p:cNvPr>
          <p:cNvSpPr txBox="1"/>
          <p:nvPr/>
        </p:nvSpPr>
        <p:spPr>
          <a:xfrm>
            <a:off x="5172891" y="703510"/>
            <a:ext cx="6146234" cy="369332"/>
          </a:xfrm>
          <a:prstGeom prst="rect">
            <a:avLst/>
          </a:prstGeom>
          <a:noFill/>
        </p:spPr>
        <p:txBody>
          <a:bodyPr wrap="none" rtlCol="0">
            <a:spAutoFit/>
          </a:bodyPr>
          <a:lstStyle/>
          <a:p>
            <a:r>
              <a:rPr kumimoji="1" lang="ja-JP" altLang="en-US" dirty="0"/>
              <a:t>〇：期待した結果が得られた、△：課題を残した、</a:t>
            </a:r>
            <a:r>
              <a:rPr kumimoji="1" lang="en-US" altLang="ja-JP" dirty="0"/>
              <a:t>×</a:t>
            </a:r>
            <a:r>
              <a:rPr kumimoji="1" lang="ja-JP" altLang="en-US" dirty="0"/>
              <a:t>：未着手</a:t>
            </a:r>
          </a:p>
        </p:txBody>
      </p:sp>
    </p:spTree>
    <p:extLst>
      <p:ext uri="{BB962C8B-B14F-4D97-AF65-F5344CB8AC3E}">
        <p14:creationId xmlns:p14="http://schemas.microsoft.com/office/powerpoint/2010/main" val="1096073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39ACAA-ED45-4396-B324-965D733002DB}"/>
              </a:ext>
            </a:extLst>
          </p:cNvPr>
          <p:cNvSpPr>
            <a:spLocks noGrp="1"/>
          </p:cNvSpPr>
          <p:nvPr>
            <p:ph type="title"/>
          </p:nvPr>
        </p:nvSpPr>
        <p:spPr/>
        <p:txBody>
          <a:bodyPr>
            <a:normAutofit/>
          </a:bodyPr>
          <a:lstStyle/>
          <a:p>
            <a:r>
              <a:rPr kumimoji="1" lang="ja-JP" altLang="en-US" sz="2400" dirty="0"/>
              <a:t>各要素技術開発の成果・課題一覧（</a:t>
            </a:r>
            <a:r>
              <a:rPr kumimoji="1" lang="en-US" altLang="ja-JP" sz="2400" dirty="0"/>
              <a:t>1/2</a:t>
            </a:r>
            <a:r>
              <a:rPr kumimoji="1" lang="ja-JP" altLang="en-US" sz="2400" dirty="0"/>
              <a:t>）</a:t>
            </a:r>
          </a:p>
        </p:txBody>
      </p:sp>
      <p:sp>
        <p:nvSpPr>
          <p:cNvPr id="3" name="スライド番号プレースホルダー 2">
            <a:extLst>
              <a:ext uri="{FF2B5EF4-FFF2-40B4-BE49-F238E27FC236}">
                <a16:creationId xmlns:a16="http://schemas.microsoft.com/office/drawing/2014/main" id="{3B22F60A-A749-4F93-B7D6-937219C52275}"/>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graphicFrame>
        <p:nvGraphicFramePr>
          <p:cNvPr id="4" name="表 3">
            <a:extLst>
              <a:ext uri="{FF2B5EF4-FFF2-40B4-BE49-F238E27FC236}">
                <a16:creationId xmlns:a16="http://schemas.microsoft.com/office/drawing/2014/main" id="{02591457-1754-4DC3-BFC7-9CD7BEBB6FE5}"/>
              </a:ext>
            </a:extLst>
          </p:cNvPr>
          <p:cNvGraphicFramePr>
            <a:graphicFrameLocks noGrp="1"/>
          </p:cNvGraphicFramePr>
          <p:nvPr/>
        </p:nvGraphicFramePr>
        <p:xfrm>
          <a:off x="184219" y="1143178"/>
          <a:ext cx="11823561" cy="3546954"/>
        </p:xfrm>
        <a:graphic>
          <a:graphicData uri="http://schemas.openxmlformats.org/drawingml/2006/table">
            <a:tbl>
              <a:tblPr firstRow="1" bandRow="1"/>
              <a:tblGrid>
                <a:gridCol w="769938">
                  <a:extLst>
                    <a:ext uri="{9D8B030D-6E8A-4147-A177-3AD203B41FA5}">
                      <a16:colId xmlns:a16="http://schemas.microsoft.com/office/drawing/2014/main" val="4199550302"/>
                    </a:ext>
                  </a:extLst>
                </a:gridCol>
                <a:gridCol w="978010">
                  <a:extLst>
                    <a:ext uri="{9D8B030D-6E8A-4147-A177-3AD203B41FA5}">
                      <a16:colId xmlns:a16="http://schemas.microsoft.com/office/drawing/2014/main" val="153761606"/>
                    </a:ext>
                  </a:extLst>
                </a:gridCol>
                <a:gridCol w="2202511">
                  <a:extLst>
                    <a:ext uri="{9D8B030D-6E8A-4147-A177-3AD203B41FA5}">
                      <a16:colId xmlns:a16="http://schemas.microsoft.com/office/drawing/2014/main" val="3657235250"/>
                    </a:ext>
                  </a:extLst>
                </a:gridCol>
                <a:gridCol w="652007">
                  <a:extLst>
                    <a:ext uri="{9D8B030D-6E8A-4147-A177-3AD203B41FA5}">
                      <a16:colId xmlns:a16="http://schemas.microsoft.com/office/drawing/2014/main" val="1762705530"/>
                    </a:ext>
                  </a:extLst>
                </a:gridCol>
                <a:gridCol w="5550011">
                  <a:extLst>
                    <a:ext uri="{9D8B030D-6E8A-4147-A177-3AD203B41FA5}">
                      <a16:colId xmlns:a16="http://schemas.microsoft.com/office/drawing/2014/main" val="46414419"/>
                    </a:ext>
                  </a:extLst>
                </a:gridCol>
                <a:gridCol w="1671084">
                  <a:extLst>
                    <a:ext uri="{9D8B030D-6E8A-4147-A177-3AD203B41FA5}">
                      <a16:colId xmlns:a16="http://schemas.microsoft.com/office/drawing/2014/main" val="4285688496"/>
                    </a:ext>
                  </a:extLst>
                </a:gridCol>
              </a:tblGrid>
              <a:tr h="468474">
                <a:tc>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r>
                        <a:rPr kumimoji="1" lang="ja-JP" altLang="en-US" sz="1050" dirty="0"/>
                        <a:t>要素技術</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項目</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タスク</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到達度</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成果・課題</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対応する成果物</a:t>
                      </a:r>
                      <a:endParaRPr kumimoji="1" lang="en-US" altLang="ja-JP" sz="1050" b="1" dirty="0">
                        <a:solidFill>
                          <a:schemeClr val="bg1"/>
                        </a:solidFill>
                      </a:endParaRPr>
                    </a:p>
                    <a:p>
                      <a:r>
                        <a:rPr kumimoji="1" lang="ja-JP" altLang="en-US" sz="1050" b="1" dirty="0">
                          <a:solidFill>
                            <a:schemeClr val="bg1"/>
                          </a:solidFill>
                        </a:rPr>
                        <a:t>（付録</a:t>
                      </a:r>
                      <a:r>
                        <a:rPr kumimoji="1" lang="en-US" altLang="ja-JP" sz="1050" b="1" dirty="0">
                          <a:solidFill>
                            <a:schemeClr val="bg1"/>
                          </a:solidFill>
                        </a:rPr>
                        <a:t>p.41-44</a:t>
                      </a:r>
                      <a:r>
                        <a:rPr kumimoji="1" lang="ja-JP" altLang="en-US" sz="1050" b="1" dirty="0">
                          <a:solidFill>
                            <a:schemeClr val="bg1"/>
                          </a:solidFill>
                        </a:rPr>
                        <a:t>参照）</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extLst>
                  <a:ext uri="{0D108BD9-81ED-4DB2-BD59-A6C34878D82A}">
                    <a16:rowId xmlns:a16="http://schemas.microsoft.com/office/drawing/2014/main" val="3968834794"/>
                  </a:ext>
                </a:extLst>
              </a:tr>
              <a:tr h="0">
                <a:tc rowSpan="7">
                  <a:txBody>
                    <a:bodyPr/>
                    <a:lstStyle/>
                    <a:p>
                      <a:r>
                        <a:rPr kumimoji="1" lang="en-US" altLang="ja-JP" sz="900" dirty="0"/>
                        <a:t>D.</a:t>
                      </a:r>
                    </a:p>
                    <a:p>
                      <a:r>
                        <a:rPr kumimoji="1" lang="en-US" altLang="ja-JP" sz="900" dirty="0"/>
                        <a:t>Wet</a:t>
                      </a:r>
                      <a:r>
                        <a:rPr kumimoji="1" lang="ja-JP" altLang="en-US" sz="900" dirty="0"/>
                        <a:t>実験による評価</a:t>
                      </a:r>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TlToBr w="12700" cmpd="sng">
                      <a:noFill/>
                      <a:prstDash val="solid"/>
                    </a:lnTlToBr>
                    <a:lnBlToTr w="12700" cmpd="sng">
                      <a:noFill/>
                      <a:prstDash val="solid"/>
                    </a:lnBlToTr>
                    <a:solidFill>
                      <a:schemeClr val="bg1"/>
                    </a:solidFill>
                  </a:tcPr>
                </a:tc>
                <a:tc rowSpan="5">
                  <a:txBody>
                    <a:bodyPr/>
                    <a:lstStyle/>
                    <a:p>
                      <a:r>
                        <a:rPr kumimoji="1" lang="ja-JP" altLang="en-US" sz="900" dirty="0"/>
                        <a:t>タンパク質候補配列の発現系構築</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900" b="0" dirty="0">
                          <a:solidFill>
                            <a:schemeClr val="tx1"/>
                          </a:solidFill>
                        </a:rPr>
                        <a:t>目的タンパク質配列設計</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〇</a:t>
                      </a:r>
                      <a:endParaRPr kumimoji="1" lang="en-US" altLang="ja-JP" sz="16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r>
                        <a:rPr kumimoji="1" lang="ja-JP" altLang="en-US" sz="900" dirty="0"/>
                        <a:t>・セルロース結合性評価用の融合タンパク質配列を準備。</a:t>
                      </a:r>
                      <a:endParaRPr kumimoji="1" lang="en-US" altLang="ja-JP" sz="9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No.17, 26</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9070609"/>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900" b="0" dirty="0">
                          <a:solidFill>
                            <a:schemeClr val="tx1"/>
                          </a:solidFill>
                        </a:rPr>
                        <a:t>ユニバーサルカセット設計</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〇</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r>
                        <a:rPr kumimoji="1" lang="ja-JP" altLang="en-US" sz="900" dirty="0"/>
                        <a:t>・目的遺伝子配列の組み換えが簡便に行えるユニバーサルカセットを設計</a:t>
                      </a:r>
                      <a:endParaRPr kumimoji="1" lang="en-US" altLang="ja-JP" sz="900" dirty="0"/>
                    </a:p>
                    <a:p>
                      <a:pPr algn="l"/>
                      <a:r>
                        <a:rPr kumimoji="1" lang="ja-JP" altLang="en-US" sz="900" dirty="0"/>
                        <a:t>・メタノール資化酵母とコムギ胚芽無細胞合成系の選択が可能に。</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No.17</a:t>
                      </a:r>
                      <a:endParaRPr kumimoji="1" lang="ja-JP" altLang="en-US" sz="10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746396"/>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900" b="0" dirty="0">
                          <a:solidFill>
                            <a:schemeClr val="tx1"/>
                          </a:solidFill>
                        </a:rPr>
                        <a:t>発現ベクター構築（コムギ胚芽無細胞タンパク質合成用）</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〇</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r>
                        <a:rPr kumimoji="1" lang="ja-JP" altLang="en-US" sz="900" dirty="0"/>
                        <a:t>・評価用の融合タンパク質配列をコムギ胚芽無細胞タンパク質合成系に至適化した発現ベクターに組み換え。</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No.17, 21, 26</a:t>
                      </a:r>
                      <a:endParaRPr kumimoji="1" lang="ja-JP" altLang="en-US" sz="10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4253770"/>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900" b="0" dirty="0">
                          <a:solidFill>
                            <a:schemeClr val="tx1"/>
                          </a:solidFill>
                        </a:rPr>
                        <a:t>コムギ胚芽無細胞タンパク質合成系での発現・タンパク質精製</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〇</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r>
                        <a:rPr kumimoji="1" lang="ja-JP" altLang="en-US" sz="900" dirty="0"/>
                        <a:t>・セルフリーサイエンス社製の合成キットを用いて、評価用融合タンパク質の発現が可能であることを確認。</a:t>
                      </a:r>
                      <a:endParaRPr kumimoji="1" lang="en-US" altLang="ja-JP" sz="900" dirty="0"/>
                    </a:p>
                    <a:p>
                      <a:pPr algn="l"/>
                      <a:r>
                        <a:rPr kumimoji="1" lang="ja-JP" altLang="en-US" sz="900" dirty="0"/>
                        <a:t>・</a:t>
                      </a:r>
                      <a:r>
                        <a:rPr kumimoji="1" lang="en-US" altLang="ja-JP" sz="900" dirty="0"/>
                        <a:t>HIS</a:t>
                      </a:r>
                      <a:r>
                        <a:rPr kumimoji="1" lang="ja-JP" altLang="en-US" sz="900" dirty="0"/>
                        <a:t>タグを利用したアフィニティー精製を実施。</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No.19, 24, 29, 30, 31</a:t>
                      </a:r>
                      <a:endParaRPr kumimoji="1" lang="ja-JP" altLang="en-US" sz="10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8326894"/>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900" b="0" dirty="0">
                          <a:solidFill>
                            <a:schemeClr val="tx1"/>
                          </a:solidFill>
                        </a:rPr>
                        <a:t>大腸菌・メタノール資化酵母発現系での発現</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kumimoji="1" lang="ja-JP" altLang="en-US" sz="900" dirty="0"/>
                        <a:t>・立体構造解析用の安定同位体標識したタンパク質サンプルの調製プロトコルを検討。</a:t>
                      </a:r>
                      <a:endParaRPr kumimoji="1" lang="en-US" altLang="ja-JP" sz="900" dirty="0"/>
                    </a:p>
                    <a:p>
                      <a:pPr algn="l"/>
                      <a:r>
                        <a:rPr kumimoji="1" lang="ja-JP" altLang="en-US" sz="900" dirty="0"/>
                        <a:t>・大腸菌発現系では成功、メタノール資化酵母発現系では失敗。結果は想定通りの内容だった。</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No.27, 28</a:t>
                      </a:r>
                      <a:endParaRPr kumimoji="1" lang="ja-JP" altLang="en-US" sz="10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312522"/>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lToBr w="12700" cmpd="sng">
                      <a:noFill/>
                      <a:prstDash val="solid"/>
                    </a:lnTlToBr>
                    <a:lnBlToTr w="12700" cmpd="sng">
                      <a:noFill/>
                      <a:prstDash val="solid"/>
                    </a:lnBlToTr>
                    <a:solidFill>
                      <a:srgbClr val="FFFFFF"/>
                    </a:solidFill>
                  </a:tcPr>
                </a:tc>
                <a:tc rowSpan="2">
                  <a:txBody>
                    <a:bodyPr/>
                    <a:lstStyle/>
                    <a:p>
                      <a:r>
                        <a:rPr kumimoji="1" lang="ja-JP" altLang="en-US" sz="900" dirty="0"/>
                        <a:t>セルロース結合性の評価系構築</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900" b="0" dirty="0">
                          <a:solidFill>
                            <a:schemeClr val="tx1"/>
                          </a:solidFill>
                        </a:rPr>
                        <a:t>セルロース</a:t>
                      </a:r>
                      <a:r>
                        <a:rPr lang="en-US" altLang="ja-JP" sz="900" b="0" dirty="0">
                          <a:solidFill>
                            <a:schemeClr val="tx1"/>
                          </a:solidFill>
                        </a:rPr>
                        <a:t>TLC</a:t>
                      </a:r>
                      <a:r>
                        <a:rPr lang="ja-JP" altLang="en-US" sz="900" b="0" dirty="0">
                          <a:solidFill>
                            <a:schemeClr val="tx1"/>
                          </a:solidFill>
                        </a:rPr>
                        <a:t>プレートによる方法</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kumimoji="1" lang="ja-JP" altLang="en-US" sz="900" dirty="0"/>
                        <a:t>・五十嵐先生からのアドバイスに基づくオリジナルの評価方法。</a:t>
                      </a:r>
                      <a:endParaRPr kumimoji="1" lang="en-US" altLang="ja-JP" sz="900" dirty="0"/>
                    </a:p>
                    <a:p>
                      <a:pPr algn="l"/>
                      <a:r>
                        <a:rPr kumimoji="1" lang="ja-JP" altLang="en-US" sz="900" dirty="0"/>
                        <a:t>・極少量のサンプルでの評価を可能にした。</a:t>
                      </a:r>
                      <a:endParaRPr kumimoji="1" lang="en-US" altLang="ja-JP" sz="900" dirty="0"/>
                    </a:p>
                    <a:p>
                      <a:pPr algn="l"/>
                      <a:r>
                        <a:rPr kumimoji="1" lang="ja-JP" altLang="en-US" sz="900" dirty="0"/>
                        <a:t>・ただし、定量性や再現性の面で難があり、定性的な評価にとどまる。</a:t>
                      </a:r>
                      <a:endParaRPr kumimoji="1" lang="en-US" altLang="ja-JP" sz="900" dirty="0"/>
                    </a:p>
                    <a:p>
                      <a:pPr algn="l"/>
                      <a:r>
                        <a:rPr kumimoji="1" lang="ja-JP" altLang="en-US" sz="900" dirty="0"/>
                        <a:t>・別の評価方法の結果と定性的には概ね結果が一致しており、本手法での評価結果は一定程度信頼できる。</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No.16, 18, 20, 22, 23, 25, 34</a:t>
                      </a:r>
                      <a:endParaRPr kumimoji="1" lang="ja-JP" altLang="en-US" sz="10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4147276"/>
                  </a:ext>
                </a:extLst>
              </a:tr>
              <a:tr h="0">
                <a:tc vMerge="1">
                  <a:txBody>
                    <a:bodyPr/>
                    <a:lstStyle/>
                    <a:p>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TlToBr w="12700" cmpd="sng">
                      <a:noFill/>
                      <a:prstDash val="solid"/>
                    </a:lnTlToBr>
                    <a:lnBlToTr w="12700" cmpd="sng">
                      <a:noFill/>
                      <a:prstDash val="solid"/>
                    </a:lnBlToTr>
                    <a:solidFill>
                      <a:srgbClr val="FFFFFF"/>
                    </a:solidFill>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900" b="0" dirty="0">
                          <a:solidFill>
                            <a:schemeClr val="tx1"/>
                          </a:solidFill>
                        </a:rPr>
                        <a:t>結晶性セルロースに対するタンパク質の結合率を評価する方法</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a:t>
                      </a:r>
                      <a:endParaRPr kumimoji="1" lang="en-US" altLang="ja-JP" sz="16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kumimoji="1" lang="ja-JP" altLang="en-US" sz="900" dirty="0"/>
                        <a:t>・共同研究先でもよく行う評価方法。</a:t>
                      </a:r>
                      <a:endParaRPr kumimoji="1" lang="en-US" altLang="ja-JP" sz="900" dirty="0"/>
                    </a:p>
                    <a:p>
                      <a:pPr algn="l"/>
                      <a:r>
                        <a:rPr kumimoji="1" lang="ja-JP" altLang="en-US" sz="900" dirty="0"/>
                        <a:t>・</a:t>
                      </a:r>
                      <a:r>
                        <a:rPr kumimoji="1" lang="en-US" altLang="ja-JP" sz="900" dirty="0"/>
                        <a:t>TLC</a:t>
                      </a:r>
                      <a:r>
                        <a:rPr kumimoji="1" lang="ja-JP" altLang="en-US" sz="900" dirty="0"/>
                        <a:t>プレートを用いた方法よりもサンプル量が必要だが、定量性の面で有利。ただし、微妙な結合性の違いを見分けられるかは疑問。</a:t>
                      </a:r>
                      <a:endParaRPr kumimoji="1" lang="en-US" altLang="ja-JP" sz="900" dirty="0"/>
                    </a:p>
                    <a:p>
                      <a:pPr algn="l"/>
                      <a:r>
                        <a:rPr kumimoji="1" lang="ja-JP" altLang="en-US" sz="900" dirty="0"/>
                        <a:t>・粘性のあるサンプルを扱う必要があることなどが影響して、結果の再現性に若干難がある。</a:t>
                      </a:r>
                      <a:endParaRPr kumimoji="1" lang="en-US" altLang="ja-JP" sz="9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 32, 33</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9873172"/>
                  </a:ext>
                </a:extLst>
              </a:tr>
            </a:tbl>
          </a:graphicData>
        </a:graphic>
      </p:graphicFrame>
      <p:sp>
        <p:nvSpPr>
          <p:cNvPr id="5" name="テキスト ボックス 4">
            <a:extLst>
              <a:ext uri="{FF2B5EF4-FFF2-40B4-BE49-F238E27FC236}">
                <a16:creationId xmlns:a16="http://schemas.microsoft.com/office/drawing/2014/main" id="{87190749-9A1F-4B01-B84D-C12761445CE5}"/>
              </a:ext>
            </a:extLst>
          </p:cNvPr>
          <p:cNvSpPr txBox="1"/>
          <p:nvPr/>
        </p:nvSpPr>
        <p:spPr>
          <a:xfrm>
            <a:off x="5981783" y="773846"/>
            <a:ext cx="6146234" cy="369332"/>
          </a:xfrm>
          <a:prstGeom prst="rect">
            <a:avLst/>
          </a:prstGeom>
          <a:noFill/>
        </p:spPr>
        <p:txBody>
          <a:bodyPr wrap="none" rtlCol="0">
            <a:spAutoFit/>
          </a:bodyPr>
          <a:lstStyle/>
          <a:p>
            <a:r>
              <a:rPr kumimoji="1" lang="ja-JP" altLang="en-US" dirty="0"/>
              <a:t>〇：期待した結果が得られた、△：課題を残した、</a:t>
            </a:r>
            <a:r>
              <a:rPr kumimoji="1" lang="en-US" altLang="ja-JP" dirty="0"/>
              <a:t>×</a:t>
            </a:r>
            <a:r>
              <a:rPr kumimoji="1" lang="ja-JP" altLang="en-US" dirty="0"/>
              <a:t>：未着手</a:t>
            </a:r>
          </a:p>
        </p:txBody>
      </p:sp>
    </p:spTree>
    <p:extLst>
      <p:ext uri="{BB962C8B-B14F-4D97-AF65-F5344CB8AC3E}">
        <p14:creationId xmlns:p14="http://schemas.microsoft.com/office/powerpoint/2010/main" val="1770139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905819-C16B-4E3B-8EED-D7720664A133}"/>
              </a:ext>
            </a:extLst>
          </p:cNvPr>
          <p:cNvSpPr>
            <a:spLocks noGrp="1"/>
          </p:cNvSpPr>
          <p:nvPr>
            <p:ph type="title"/>
          </p:nvPr>
        </p:nvSpPr>
        <p:spPr/>
        <p:txBody>
          <a:bodyPr>
            <a:normAutofit/>
          </a:bodyPr>
          <a:lstStyle/>
          <a:p>
            <a:r>
              <a:rPr kumimoji="1" lang="ja-JP" altLang="en-US" sz="2400" dirty="0"/>
              <a:t>バイオマスリファイナリ</a:t>
            </a:r>
            <a:r>
              <a:rPr lang="ja-JP" altLang="en-US" sz="2400" dirty="0"/>
              <a:t>の課題</a:t>
            </a:r>
            <a:endParaRPr kumimoji="1" lang="ja-JP" altLang="en-US" sz="2400" dirty="0"/>
          </a:p>
        </p:txBody>
      </p:sp>
      <p:sp>
        <p:nvSpPr>
          <p:cNvPr id="3" name="スライド番号プレースホルダー 2">
            <a:extLst>
              <a:ext uri="{FF2B5EF4-FFF2-40B4-BE49-F238E27FC236}">
                <a16:creationId xmlns:a16="http://schemas.microsoft.com/office/drawing/2014/main" id="{B1211C50-0582-47DF-96D1-9BFFDE60C858}"/>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4" name="テキスト プレースホルダー 3">
            <a:extLst>
              <a:ext uri="{FF2B5EF4-FFF2-40B4-BE49-F238E27FC236}">
                <a16:creationId xmlns:a16="http://schemas.microsoft.com/office/drawing/2014/main" id="{882E65D7-64D6-43C0-AA08-3D32B68CA4A2}"/>
              </a:ext>
            </a:extLst>
          </p:cNvPr>
          <p:cNvSpPr>
            <a:spLocks noGrp="1"/>
          </p:cNvSpPr>
          <p:nvPr>
            <p:ph type="body" sz="quarter" idx="11"/>
          </p:nvPr>
        </p:nvSpPr>
        <p:spPr>
          <a:xfrm>
            <a:off x="517055" y="921902"/>
            <a:ext cx="11341887" cy="4985963"/>
          </a:xfrm>
        </p:spPr>
        <p:txBody>
          <a:bodyPr/>
          <a:lstStyle/>
          <a:p>
            <a:pPr marL="342900" indent="-342900">
              <a:buFont typeface="Wingdings" panose="05000000000000000000" pitchFamily="2" charset="2"/>
              <a:buChar char="n"/>
            </a:pPr>
            <a:r>
              <a:rPr kumimoji="1" lang="ja-JP" altLang="en-US" dirty="0"/>
              <a:t>リグノセルロース系バイオマス</a:t>
            </a:r>
            <a:r>
              <a:rPr kumimoji="1" lang="en-US" altLang="ja-JP" dirty="0"/>
              <a:t>*</a:t>
            </a:r>
          </a:p>
          <a:p>
            <a:pPr marL="1062038" lvl="1" indent="-342900">
              <a:buFont typeface="Wingdings" panose="05000000000000000000" pitchFamily="2" charset="2"/>
              <a:buChar char="Ø"/>
            </a:pPr>
            <a:r>
              <a:rPr kumimoji="1" lang="ja-JP" altLang="en-US" dirty="0"/>
              <a:t>原料が大規模調達の可能性がありそうな農業残渣や木材</a:t>
            </a:r>
            <a:endParaRPr kumimoji="1" lang="en-US" altLang="ja-JP" dirty="0"/>
          </a:p>
          <a:p>
            <a:pPr marL="1062038" lvl="1" indent="-342900">
              <a:buFont typeface="Wingdings" panose="05000000000000000000" pitchFamily="2" charset="2"/>
              <a:buChar char="Ø"/>
            </a:pPr>
            <a:r>
              <a:rPr kumimoji="1" lang="ja-JP" altLang="en-US" dirty="0"/>
              <a:t>発酵可能な糖への分解がとにかく大変で、現状では採算がとれる明確な見通しがない</a:t>
            </a:r>
            <a:endParaRPr kumimoji="1" lang="en-US" altLang="ja-JP" dirty="0"/>
          </a:p>
          <a:p>
            <a:pPr marL="1062038" lvl="1" indent="-342900">
              <a:buFont typeface="Wingdings" panose="05000000000000000000" pitchFamily="2" charset="2"/>
              <a:buChar char="Ø"/>
            </a:pPr>
            <a:r>
              <a:rPr kumimoji="1" lang="en-US" altLang="ja-JP" dirty="0"/>
              <a:t>2011</a:t>
            </a:r>
            <a:r>
              <a:rPr kumimoji="1" lang="ja-JP" altLang="en-US" dirty="0"/>
              <a:t>年をピークに投資は大幅に減少</a:t>
            </a:r>
            <a:r>
              <a:rPr lang="ja-JP" altLang="en-US" dirty="0"/>
              <a:t>、ただし低炭素社会実現には欠くことができない</a:t>
            </a:r>
            <a:endParaRPr kumimoji="1" lang="en-US" altLang="ja-JP" dirty="0"/>
          </a:p>
          <a:p>
            <a:pPr marL="1062038" lvl="1" indent="-342900">
              <a:buFont typeface="Wingdings" panose="05000000000000000000" pitchFamily="2" charset="2"/>
              <a:buChar char="Ø"/>
            </a:pPr>
            <a:r>
              <a:rPr lang="ja-JP" altLang="en-US" dirty="0"/>
              <a:t>大きな課題</a:t>
            </a:r>
            <a:endParaRPr lang="en-US" altLang="ja-JP" dirty="0"/>
          </a:p>
          <a:p>
            <a:pPr marL="1543050" lvl="2" indent="-342900">
              <a:buFont typeface="Wingdings" panose="05000000000000000000" pitchFamily="2" charset="2"/>
              <a:buChar char="Ø"/>
            </a:pPr>
            <a:r>
              <a:rPr lang="ja-JP" altLang="en-US" dirty="0"/>
              <a:t>バイオマスの分解でのコスト削減</a:t>
            </a:r>
            <a:endParaRPr lang="en-US" altLang="ja-JP" dirty="0"/>
          </a:p>
          <a:p>
            <a:pPr marL="1657350" lvl="3" indent="-285750">
              <a:buFont typeface="Arial" panose="020B0604020202020204" pitchFamily="34" charset="0"/>
              <a:buChar char="•"/>
            </a:pPr>
            <a:r>
              <a:rPr lang="ja-JP" altLang="en-US" sz="1200" dirty="0"/>
              <a:t>熱・化学的前処理とバイオマス分解酵素の添加について</a:t>
            </a:r>
            <a:endParaRPr lang="en-US" altLang="ja-JP" sz="1200" dirty="0"/>
          </a:p>
          <a:p>
            <a:pPr marL="1657350" lvl="3" indent="-285750">
              <a:buFont typeface="Arial" panose="020B0604020202020204" pitchFamily="34" charset="0"/>
              <a:buChar char="•"/>
            </a:pPr>
            <a:r>
              <a:rPr lang="ja-JP" altLang="en-US" sz="1200" dirty="0"/>
              <a:t>それらに変わる代替プロセスも提案はあるがこれから</a:t>
            </a:r>
            <a:endParaRPr lang="en-US" altLang="ja-JP" sz="1200" dirty="0"/>
          </a:p>
          <a:p>
            <a:pPr marL="1543050" lvl="2" indent="-342900">
              <a:buFont typeface="Wingdings" panose="05000000000000000000" pitchFamily="2" charset="2"/>
              <a:buChar char="Ø"/>
            </a:pPr>
            <a:r>
              <a:rPr lang="ja-JP" altLang="en-US" dirty="0"/>
              <a:t>バイオマスリファイナリに対する需要が見込まれる分子と現時点で容易に生産可能な分子の間のギャップの解消</a:t>
            </a:r>
            <a:endParaRPr lang="en-US" altLang="ja-JP" dirty="0"/>
          </a:p>
          <a:p>
            <a:pPr marL="1714500" lvl="3" indent="-342900">
              <a:buFont typeface="Arial" panose="020B0604020202020204" pitchFamily="34" charset="0"/>
              <a:buChar char="•"/>
            </a:pPr>
            <a:r>
              <a:rPr kumimoji="1" lang="ja-JP" altLang="en-US" sz="1200" dirty="0"/>
              <a:t>小型自動車の電動化により、バイオ燃料の需要は電動化が困難な航空輸送・海運・長距離トラック輸送向けが中心</a:t>
            </a:r>
            <a:endParaRPr kumimoji="1" lang="en-US" altLang="ja-JP" sz="1200" dirty="0"/>
          </a:p>
          <a:p>
            <a:pPr marL="1714500" lvl="3" indent="-342900">
              <a:buFont typeface="Arial" panose="020B0604020202020204" pitchFamily="34" charset="0"/>
              <a:buChar char="•"/>
            </a:pPr>
            <a:r>
              <a:rPr lang="ja-JP" altLang="en-US" sz="1200" dirty="0"/>
              <a:t>リグノセルロース系に限らず生物触媒を介した方法では、それらに適した燃料分子（高分子）の生産は現状容易でない</a:t>
            </a:r>
            <a:endParaRPr lang="en-US" altLang="ja-JP" sz="1200" dirty="0"/>
          </a:p>
        </p:txBody>
      </p:sp>
      <p:sp>
        <p:nvSpPr>
          <p:cNvPr id="5" name="テキスト ボックス 4">
            <a:extLst>
              <a:ext uri="{FF2B5EF4-FFF2-40B4-BE49-F238E27FC236}">
                <a16:creationId xmlns:a16="http://schemas.microsoft.com/office/drawing/2014/main" id="{1EE8F0DA-C348-4D28-AF1E-20BE16507113}"/>
              </a:ext>
            </a:extLst>
          </p:cNvPr>
          <p:cNvSpPr txBox="1"/>
          <p:nvPr/>
        </p:nvSpPr>
        <p:spPr>
          <a:xfrm>
            <a:off x="3634681" y="5963099"/>
            <a:ext cx="8480207" cy="261610"/>
          </a:xfrm>
          <a:prstGeom prst="rect">
            <a:avLst/>
          </a:prstGeom>
          <a:noFill/>
        </p:spPr>
        <p:txBody>
          <a:bodyPr wrap="none" rtlCol="0">
            <a:spAutoFit/>
          </a:bodyPr>
          <a:lstStyle/>
          <a:p>
            <a:r>
              <a:rPr kumimoji="1" lang="en-US" altLang="ja-JP" sz="1100" dirty="0"/>
              <a:t>* </a:t>
            </a:r>
            <a:r>
              <a:rPr kumimoji="1" lang="ja-JP" altLang="en-US" sz="1100" dirty="0"/>
              <a:t>参考文献　</a:t>
            </a:r>
            <a:r>
              <a:rPr kumimoji="1" lang="en-US" altLang="ja-JP" sz="1100" dirty="0"/>
              <a:t>LR Lynd et al, Toward low-cost biological and hybrid biological/catalytic conversion of cellulosic biomass to fuels (2022)</a:t>
            </a:r>
            <a:endParaRPr kumimoji="1" lang="ja-JP" altLang="en-US" sz="1100" dirty="0"/>
          </a:p>
        </p:txBody>
      </p:sp>
    </p:spTree>
    <p:extLst>
      <p:ext uri="{BB962C8B-B14F-4D97-AF65-F5344CB8AC3E}">
        <p14:creationId xmlns:p14="http://schemas.microsoft.com/office/powerpoint/2010/main" val="191307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2628C-4CC9-4256-8DFB-F1E7C09F825E}"/>
              </a:ext>
            </a:extLst>
          </p:cNvPr>
          <p:cNvSpPr>
            <a:spLocks noGrp="1"/>
          </p:cNvSpPr>
          <p:nvPr>
            <p:ph type="title"/>
          </p:nvPr>
        </p:nvSpPr>
        <p:spPr/>
        <p:txBody>
          <a:bodyPr>
            <a:normAutofit/>
          </a:bodyPr>
          <a:lstStyle/>
          <a:p>
            <a:r>
              <a:rPr lang="ja-JP" altLang="en-US" sz="2400" dirty="0"/>
              <a:t>バイオマス分解酵素の課題</a:t>
            </a:r>
            <a:endParaRPr kumimoji="1" lang="ja-JP" altLang="en-US" sz="2400" dirty="0"/>
          </a:p>
        </p:txBody>
      </p:sp>
      <p:sp>
        <p:nvSpPr>
          <p:cNvPr id="3" name="スライド番号プレースホルダー 2">
            <a:extLst>
              <a:ext uri="{FF2B5EF4-FFF2-40B4-BE49-F238E27FC236}">
                <a16:creationId xmlns:a16="http://schemas.microsoft.com/office/drawing/2014/main" id="{0E61104E-1FD7-45D1-A053-5FD19097C58F}"/>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4" name="テキスト プレースホルダー 3">
            <a:extLst>
              <a:ext uri="{FF2B5EF4-FFF2-40B4-BE49-F238E27FC236}">
                <a16:creationId xmlns:a16="http://schemas.microsoft.com/office/drawing/2014/main" id="{8B9F1CF0-70BE-4E09-9D53-CE18FEF32B48}"/>
              </a:ext>
            </a:extLst>
          </p:cNvPr>
          <p:cNvSpPr>
            <a:spLocks noGrp="1"/>
          </p:cNvSpPr>
          <p:nvPr>
            <p:ph type="body" sz="quarter" idx="11"/>
          </p:nvPr>
        </p:nvSpPr>
        <p:spPr/>
        <p:txBody>
          <a:bodyPr/>
          <a:lstStyle/>
          <a:p>
            <a:pPr marL="342900" indent="-342900">
              <a:buFont typeface="Wingdings" panose="05000000000000000000" pitchFamily="2" charset="2"/>
              <a:buChar char="n"/>
            </a:pPr>
            <a:r>
              <a:rPr lang="ja-JP" altLang="en-US" sz="2000" dirty="0"/>
              <a:t>リグノセルロース系バイオマスからの燃料や化学品原料の変換過程では、バイオマスを加水分解して糖を得る糖化工程がボトルネック</a:t>
            </a:r>
            <a:endParaRPr lang="en-US" altLang="ja-JP" sz="2000" dirty="0"/>
          </a:p>
          <a:p>
            <a:pPr marL="1062038" lvl="1" indent="-342900">
              <a:buFont typeface="Wingdings" panose="05000000000000000000" pitchFamily="2" charset="2"/>
              <a:buChar char="Ø"/>
            </a:pPr>
            <a:r>
              <a:rPr lang="ja-JP" altLang="en-US" sz="1400" dirty="0"/>
              <a:t>原料によって化学組成が若干異なる、高結晶性・重合性などの特徴から、難分解性</a:t>
            </a:r>
            <a:endParaRPr lang="en-US" altLang="ja-JP" sz="1400" dirty="0"/>
          </a:p>
          <a:p>
            <a:pPr marL="1062038" lvl="1" indent="-342900">
              <a:buFont typeface="Wingdings" panose="05000000000000000000" pitchFamily="2" charset="2"/>
              <a:buChar char="Ø"/>
            </a:pPr>
            <a:r>
              <a:rPr lang="ja-JP" altLang="en-US" sz="1400" dirty="0"/>
              <a:t>完全に糖化するためには複数種の酵素が必要で、酵素製剤はそれらのカクテル</a:t>
            </a:r>
            <a:endParaRPr lang="en-US" altLang="ja-JP" sz="1400" dirty="0"/>
          </a:p>
          <a:p>
            <a:pPr marL="1062038" lvl="1" indent="-342900">
              <a:buFont typeface="Wingdings" panose="05000000000000000000" pitchFamily="2" charset="2"/>
              <a:buChar char="Ø"/>
            </a:pPr>
            <a:r>
              <a:rPr lang="ja-JP" altLang="en-US" sz="1400" dirty="0"/>
              <a:t>加水分解の効率は個々の酵素の特性と酵素カクテルの混合比率に依存</a:t>
            </a:r>
            <a:endParaRPr lang="en-US" altLang="ja-JP" sz="1400" dirty="0"/>
          </a:p>
          <a:p>
            <a:pPr marL="1062038" lvl="1" indent="-342900">
              <a:buFont typeface="Wingdings" panose="05000000000000000000" pitchFamily="2" charset="2"/>
              <a:buChar char="Ø"/>
            </a:pPr>
            <a:r>
              <a:rPr lang="ja-JP" altLang="en-US" sz="1400" dirty="0"/>
              <a:t>物理的・化学的処理を前処理として施す</a:t>
            </a:r>
            <a:endParaRPr lang="en-US" altLang="ja-JP" sz="1400" dirty="0"/>
          </a:p>
          <a:p>
            <a:pPr marL="342900" indent="-342900">
              <a:buFont typeface="Wingdings" panose="05000000000000000000" pitchFamily="2" charset="2"/>
              <a:buChar char="n"/>
            </a:pPr>
            <a:r>
              <a:rPr lang="ja-JP" altLang="en-US" sz="2000" dirty="0"/>
              <a:t>酵素による糖化の課題</a:t>
            </a:r>
            <a:endParaRPr lang="en-US" altLang="ja-JP" sz="1400" dirty="0"/>
          </a:p>
          <a:p>
            <a:pPr marL="1062038" lvl="1" indent="-342900">
              <a:buFont typeface="Wingdings" panose="05000000000000000000" pitchFamily="2" charset="2"/>
              <a:buChar char="Ø"/>
            </a:pPr>
            <a:r>
              <a:rPr lang="ja-JP" altLang="en-US" sz="1400" dirty="0"/>
              <a:t>既存の酵素のままでは、スケールを大きくしようとすると大量の酵素が必要となる</a:t>
            </a:r>
            <a:endParaRPr lang="en-US" altLang="ja-JP" sz="1400" dirty="0"/>
          </a:p>
          <a:p>
            <a:pPr marL="1062038" lvl="1" indent="-342900">
              <a:buFont typeface="Wingdings" panose="05000000000000000000" pitchFamily="2" charset="2"/>
              <a:buChar char="Ø"/>
            </a:pPr>
            <a:r>
              <a:rPr lang="ja-JP" altLang="en-US" sz="1400" dirty="0"/>
              <a:t>基質への非特異的吸着により酵素が阻害されたり、酵素の再利用が困難となる</a:t>
            </a:r>
            <a:endParaRPr lang="en-US" altLang="ja-JP" sz="1400" dirty="0"/>
          </a:p>
          <a:p>
            <a:pPr marL="1062038" lvl="1" indent="-342900">
              <a:buFont typeface="Wingdings" panose="05000000000000000000" pitchFamily="2" charset="2"/>
              <a:buChar char="Ø"/>
            </a:pPr>
            <a:r>
              <a:rPr lang="ja-JP" altLang="en-US" sz="1400" dirty="0"/>
              <a:t>基質が固体であり、酵素のアクセスが制限され、反応効率が上がらない</a:t>
            </a:r>
            <a:endParaRPr lang="en-US" altLang="ja-JP" sz="1400" dirty="0"/>
          </a:p>
          <a:p>
            <a:pPr marL="1062038" lvl="1" indent="-342900">
              <a:buFont typeface="Wingdings" panose="05000000000000000000" pitchFamily="2" charset="2"/>
              <a:buChar char="Ø"/>
            </a:pPr>
            <a:r>
              <a:rPr lang="ja-JP" altLang="en-US" sz="1400" dirty="0"/>
              <a:t>酵素濃度に対して反応速度が飽和し、反応効率が上がらない</a:t>
            </a:r>
            <a:endParaRPr lang="en-US" altLang="ja-JP" sz="1400" dirty="0"/>
          </a:p>
          <a:p>
            <a:pPr marL="342900" indent="-342900">
              <a:buFont typeface="Wingdings" panose="05000000000000000000" pitchFamily="2" charset="2"/>
              <a:buChar char="n"/>
            </a:pPr>
            <a:r>
              <a:rPr lang="ja-JP" altLang="en-US" sz="2000" dirty="0"/>
              <a:t>酵素カクテルで使用されている個々の酵素の機能向上を設計目標とする</a:t>
            </a:r>
            <a:endParaRPr lang="en-US" altLang="ja-JP" sz="2000" dirty="0"/>
          </a:p>
          <a:p>
            <a:pPr marL="1062038" lvl="1" indent="-342900">
              <a:buFont typeface="Wingdings" panose="05000000000000000000" pitchFamily="2" charset="2"/>
              <a:buChar char="Ø"/>
            </a:pPr>
            <a:r>
              <a:rPr lang="ja-JP" altLang="en-US" sz="1600" dirty="0"/>
              <a:t>触媒ドメインではなく、結合ドメインの改良や代替分子（ペプチド、</a:t>
            </a:r>
            <a:r>
              <a:rPr lang="en-US" altLang="ja-JP" sz="1600" dirty="0"/>
              <a:t>DNA</a:t>
            </a:r>
            <a:r>
              <a:rPr lang="ja-JP" altLang="en-US" sz="1600" dirty="0"/>
              <a:t>アプタマー）の設計・探索もいくつか例がある</a:t>
            </a:r>
            <a:endParaRPr lang="en-US" altLang="ja-JP" sz="1600" dirty="0"/>
          </a:p>
          <a:p>
            <a:pPr marL="1062038" lvl="1" indent="-342900">
              <a:buFont typeface="Wingdings" panose="05000000000000000000" pitchFamily="2" charset="2"/>
              <a:buChar char="Ø"/>
            </a:pPr>
            <a:endParaRPr lang="en-US" altLang="ja-JP" sz="1600" dirty="0"/>
          </a:p>
          <a:p>
            <a:endParaRPr kumimoji="1" lang="ja-JP" altLang="en-US" dirty="0"/>
          </a:p>
        </p:txBody>
      </p:sp>
    </p:spTree>
    <p:extLst>
      <p:ext uri="{BB962C8B-B14F-4D97-AF65-F5344CB8AC3E}">
        <p14:creationId xmlns:p14="http://schemas.microsoft.com/office/powerpoint/2010/main" val="3021447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418FAD-058D-46D8-BC75-CBFC0EFF5ACD}"/>
              </a:ext>
            </a:extLst>
          </p:cNvPr>
          <p:cNvSpPr>
            <a:spLocks noGrp="1"/>
          </p:cNvSpPr>
          <p:nvPr>
            <p:ph type="title"/>
          </p:nvPr>
        </p:nvSpPr>
        <p:spPr/>
        <p:txBody>
          <a:bodyPr>
            <a:normAutofit/>
          </a:bodyPr>
          <a:lstStyle/>
          <a:p>
            <a:r>
              <a:rPr lang="ja-JP" altLang="en-US" sz="2400" dirty="0"/>
              <a:t>リグノセルロース系バイオマスの産業応用上の課題に焦点を当てた設計・改変</a:t>
            </a:r>
            <a:endParaRPr kumimoji="1" lang="ja-JP" altLang="en-US" sz="2400" dirty="0"/>
          </a:p>
        </p:txBody>
      </p:sp>
      <p:sp>
        <p:nvSpPr>
          <p:cNvPr id="3" name="スライド番号プレースホルダー 2">
            <a:extLst>
              <a:ext uri="{FF2B5EF4-FFF2-40B4-BE49-F238E27FC236}">
                <a16:creationId xmlns:a16="http://schemas.microsoft.com/office/drawing/2014/main" id="{2DFE2960-F028-4ABE-8C32-0A116B757D07}"/>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4" name="テキスト プレースホルダー 3">
            <a:extLst>
              <a:ext uri="{FF2B5EF4-FFF2-40B4-BE49-F238E27FC236}">
                <a16:creationId xmlns:a16="http://schemas.microsoft.com/office/drawing/2014/main" id="{853C5361-E024-47B2-A41F-397B131CB03D}"/>
              </a:ext>
            </a:extLst>
          </p:cNvPr>
          <p:cNvSpPr>
            <a:spLocks noGrp="1"/>
          </p:cNvSpPr>
          <p:nvPr>
            <p:ph type="body" sz="quarter" idx="11"/>
          </p:nvPr>
        </p:nvSpPr>
        <p:spPr/>
        <p:txBody>
          <a:bodyPr/>
          <a:lstStyle/>
          <a:p>
            <a:pPr marL="342900" indent="-342900">
              <a:buFont typeface="Wingdings" panose="05000000000000000000" pitchFamily="2" charset="2"/>
              <a:buChar char="n"/>
            </a:pPr>
            <a:r>
              <a:rPr lang="ja-JP" altLang="en-US" dirty="0"/>
              <a:t>課題の例</a:t>
            </a:r>
            <a:endParaRPr lang="en-US" altLang="ja-JP" dirty="0"/>
          </a:p>
          <a:p>
            <a:pPr marL="1062038" lvl="1" indent="-342900"/>
            <a:r>
              <a:rPr lang="ja-JP" altLang="en-US" dirty="0"/>
              <a:t>酵素の分解効率をあげる</a:t>
            </a:r>
            <a:endParaRPr lang="en-US" altLang="ja-JP" dirty="0"/>
          </a:p>
          <a:p>
            <a:pPr marL="1543050" lvl="2" indent="-342900">
              <a:buFont typeface="Wingdings" panose="05000000000000000000" pitchFamily="2" charset="2"/>
              <a:buChar char="Ø"/>
            </a:pPr>
            <a:r>
              <a:rPr lang="ja-JP" altLang="en-US" dirty="0"/>
              <a:t>参考文献：</a:t>
            </a:r>
            <a:r>
              <a:rPr lang="en-US" altLang="ja-JP" dirty="0"/>
              <a:t>Bridging the Micro-Macro Gap between Single-Molecular Behavior and Bulk Hydrolysis Properties of Cellulase</a:t>
            </a:r>
          </a:p>
          <a:p>
            <a:pPr marL="1543050" lvl="2" indent="-342900">
              <a:buFont typeface="Wingdings" panose="05000000000000000000" pitchFamily="2" charset="2"/>
              <a:buChar char="Ø"/>
            </a:pPr>
            <a:r>
              <a:rPr lang="ja-JP" altLang="en-US" dirty="0"/>
              <a:t>セルロース結合性ドメインのサイズを大きくすることで生産的な結合が非生産的な酵素に邪魔されないようにする</a:t>
            </a:r>
            <a:endParaRPr lang="en-US" altLang="ja-JP" dirty="0"/>
          </a:p>
          <a:p>
            <a:pPr marL="1543050" lvl="2" indent="-342900">
              <a:buFont typeface="Wingdings" panose="05000000000000000000" pitchFamily="2" charset="2"/>
              <a:buChar char="Ø"/>
            </a:pPr>
            <a:endParaRPr lang="en-US" altLang="ja-JP" dirty="0"/>
          </a:p>
          <a:p>
            <a:pPr marL="1062038" lvl="1" indent="-342900"/>
            <a:r>
              <a:rPr lang="ja-JP" altLang="en-US" dirty="0"/>
              <a:t>酵素の再利用性を高める</a:t>
            </a:r>
            <a:endParaRPr lang="en-US" altLang="ja-JP" dirty="0"/>
          </a:p>
          <a:p>
            <a:pPr marL="1485900" lvl="2">
              <a:buFont typeface="Wingdings" panose="05000000000000000000" pitchFamily="2" charset="2"/>
              <a:buChar char="Ø"/>
            </a:pPr>
            <a:r>
              <a:rPr lang="ja-JP" altLang="en-US" dirty="0"/>
              <a:t>　参考文献：</a:t>
            </a:r>
            <a:r>
              <a:rPr lang="en-US" altLang="ja-JP" dirty="0"/>
              <a:t>Salt-Switchable Artificial Cellulase Regulated by a DNA Aptamer</a:t>
            </a:r>
          </a:p>
          <a:p>
            <a:pPr marL="1485900" lvl="2">
              <a:buFont typeface="Wingdings" panose="05000000000000000000" pitchFamily="2" charset="2"/>
              <a:buChar char="Ø"/>
            </a:pPr>
            <a:r>
              <a:rPr kumimoji="1" lang="ja-JP" altLang="en-US" dirty="0"/>
              <a:t>　刺激応答で結合性を変化させることで、酵素の再利用性を高める</a:t>
            </a:r>
            <a:endParaRPr kumimoji="1" lang="en-US" altLang="ja-JP" dirty="0"/>
          </a:p>
          <a:p>
            <a:pPr marL="1176338" lvl="1" indent="-457200"/>
            <a:endParaRPr lang="en-US" altLang="ja-JP" dirty="0"/>
          </a:p>
          <a:p>
            <a:pPr marL="1176338" lvl="1" indent="-457200"/>
            <a:r>
              <a:rPr lang="ja-JP" altLang="en-US" dirty="0"/>
              <a:t>非特異的な結合を減らす</a:t>
            </a:r>
            <a:endParaRPr kumimoji="1" lang="en-US" altLang="ja-JP" dirty="0"/>
          </a:p>
          <a:p>
            <a:pPr marL="1657350" lvl="2" indent="-457200">
              <a:buFont typeface="Wingdings" panose="05000000000000000000" pitchFamily="2" charset="2"/>
              <a:buChar char="Ø"/>
            </a:pPr>
            <a:r>
              <a:rPr lang="ja-JP" altLang="en-US" dirty="0"/>
              <a:t>参考文献：</a:t>
            </a:r>
            <a:r>
              <a:rPr lang="en-US" altLang="ja-JP" dirty="0"/>
              <a:t>Supercharged Cellulases Show Reduced Non-Productive Binding, But Enhanced Activity, on Pretreated Lignocellulosic Biomass </a:t>
            </a:r>
          </a:p>
          <a:p>
            <a:pPr marL="1657350" lvl="2" indent="-457200">
              <a:buFont typeface="Wingdings" panose="05000000000000000000" pitchFamily="2" charset="2"/>
              <a:buChar char="Ø"/>
            </a:pPr>
            <a:r>
              <a:rPr lang="ja-JP" altLang="en-US" dirty="0"/>
              <a:t>結合ドメイン表面が負電荷となるように改変することでリグニンへの非特異的吸着を減らし、分解効率を高める</a:t>
            </a:r>
            <a:endParaRPr kumimoji="1" lang="en-US" altLang="ja-JP" dirty="0"/>
          </a:p>
          <a:p>
            <a:pPr marL="1176338" lvl="1" indent="-457200"/>
            <a:endParaRPr lang="en-US" altLang="ja-JP" dirty="0"/>
          </a:p>
          <a:p>
            <a:pPr marL="1176338" lvl="1" indent="-457200"/>
            <a:r>
              <a:rPr kumimoji="1" lang="ja-JP" altLang="en-US" dirty="0"/>
              <a:t>その他・・・</a:t>
            </a:r>
          </a:p>
        </p:txBody>
      </p:sp>
    </p:spTree>
    <p:extLst>
      <p:ext uri="{BB962C8B-B14F-4D97-AF65-F5344CB8AC3E}">
        <p14:creationId xmlns:p14="http://schemas.microsoft.com/office/powerpoint/2010/main" val="3370553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A2B4428-D41D-4114-9414-DA617329536E}"/>
              </a:ext>
            </a:extLst>
          </p:cNvPr>
          <p:cNvSpPr>
            <a:spLocks noGrp="1"/>
          </p:cNvSpPr>
          <p:nvPr>
            <p:ph type="title"/>
          </p:nvPr>
        </p:nvSpPr>
        <p:spPr/>
        <p:txBody>
          <a:bodyPr>
            <a:normAutofit/>
          </a:bodyPr>
          <a:lstStyle/>
          <a:p>
            <a:r>
              <a:rPr lang="ja-JP" altLang="en-US" dirty="0"/>
              <a:t>調査活動②の概要</a:t>
            </a:r>
          </a:p>
        </p:txBody>
      </p:sp>
      <p:sp>
        <p:nvSpPr>
          <p:cNvPr id="3" name="スライド番号プレースホルダー 2">
            <a:extLst>
              <a:ext uri="{FF2B5EF4-FFF2-40B4-BE49-F238E27FC236}">
                <a16:creationId xmlns:a16="http://schemas.microsoft.com/office/drawing/2014/main" id="{FC23FF30-547B-489C-8C66-D3426B21F619}"/>
              </a:ext>
            </a:extLst>
          </p:cNvPr>
          <p:cNvSpPr>
            <a:spLocks noGrp="1"/>
          </p:cNvSpPr>
          <p:nvPr>
            <p:ph type="sldNum" sz="quarter" idx="12"/>
          </p:nvPr>
        </p:nvSpPr>
        <p:spPr/>
        <p:txBody>
          <a:bodyPr/>
          <a:lstStyle/>
          <a:p>
            <a:fld id="{584EAAFE-CFE5-40AD-8E95-5BFF290DC5CF}" type="slidenum">
              <a:rPr kumimoji="1" lang="ja-JP" altLang="en-US" smtClean="0"/>
              <a:pPr/>
              <a:t>38</a:t>
            </a:fld>
            <a:endParaRPr kumimoji="1" lang="ja-JP" altLang="en-US"/>
          </a:p>
        </p:txBody>
      </p:sp>
      <p:sp>
        <p:nvSpPr>
          <p:cNvPr id="4" name="フッター プレースホルダー 3">
            <a:extLst>
              <a:ext uri="{FF2B5EF4-FFF2-40B4-BE49-F238E27FC236}">
                <a16:creationId xmlns:a16="http://schemas.microsoft.com/office/drawing/2014/main" id="{EC80B57D-4347-4627-874A-468AD0FDFE82}"/>
              </a:ext>
            </a:extLst>
          </p:cNvPr>
          <p:cNvSpPr>
            <a:spLocks noGrp="1"/>
          </p:cNvSpPr>
          <p:nvPr>
            <p:ph type="ftr" sz="quarter" idx="4294967295"/>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a:t>Confidential</a:t>
            </a:r>
            <a:endParaRPr kumimoji="1" lang="ja-JP" altLang="en-US" dirty="0"/>
          </a:p>
        </p:txBody>
      </p:sp>
    </p:spTree>
    <p:extLst>
      <p:ext uri="{BB962C8B-B14F-4D97-AF65-F5344CB8AC3E}">
        <p14:creationId xmlns:p14="http://schemas.microsoft.com/office/powerpoint/2010/main" val="4234713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75CFF5-D4A5-490D-BB23-A152D1BC4AFE}"/>
              </a:ext>
            </a:extLst>
          </p:cNvPr>
          <p:cNvSpPr>
            <a:spLocks noGrp="1"/>
          </p:cNvSpPr>
          <p:nvPr>
            <p:ph type="title"/>
          </p:nvPr>
        </p:nvSpPr>
        <p:spPr/>
        <p:txBody>
          <a:bodyPr/>
          <a:lstStyle/>
          <a:p>
            <a:r>
              <a:rPr kumimoji="1" lang="ja-JP" altLang="en-US" dirty="0"/>
              <a:t>これまでの経緯</a:t>
            </a:r>
          </a:p>
        </p:txBody>
      </p:sp>
      <p:sp>
        <p:nvSpPr>
          <p:cNvPr id="3" name="スライド番号プレースホルダー 2">
            <a:extLst>
              <a:ext uri="{FF2B5EF4-FFF2-40B4-BE49-F238E27FC236}">
                <a16:creationId xmlns:a16="http://schemas.microsoft.com/office/drawing/2014/main" id="{D7D9E7A7-B171-4EA3-BEC5-F79151C87662}"/>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15" name="テキスト ボックス 14">
            <a:extLst>
              <a:ext uri="{FF2B5EF4-FFF2-40B4-BE49-F238E27FC236}">
                <a16:creationId xmlns:a16="http://schemas.microsoft.com/office/drawing/2014/main" id="{AF3228E4-1C9E-40D4-983A-79B06FB3F4DC}"/>
              </a:ext>
            </a:extLst>
          </p:cNvPr>
          <p:cNvSpPr txBox="1"/>
          <p:nvPr/>
        </p:nvSpPr>
        <p:spPr>
          <a:xfrm>
            <a:off x="411435" y="5003926"/>
            <a:ext cx="11596346" cy="830997"/>
          </a:xfrm>
          <a:prstGeom prst="rect">
            <a:avLst/>
          </a:prstGeom>
          <a:noFill/>
        </p:spPr>
        <p:txBody>
          <a:bodyPr wrap="square">
            <a:spAutoFit/>
          </a:bodyPr>
          <a:lstStyle/>
          <a:p>
            <a:r>
              <a:rPr kumimoji="1" lang="ja-JP" altLang="en-US" sz="2400" b="1" dirty="0">
                <a:solidFill>
                  <a:schemeClr val="accent1"/>
                </a:solidFill>
              </a:rPr>
              <a:t>設計対象をセルロース結合性タンパク質（</a:t>
            </a:r>
            <a:r>
              <a:rPr kumimoji="1" lang="en-US" altLang="ja-JP" sz="2400" b="1" dirty="0">
                <a:solidFill>
                  <a:schemeClr val="accent1"/>
                </a:solidFill>
              </a:rPr>
              <a:t>TrCBM1</a:t>
            </a:r>
            <a:r>
              <a:rPr kumimoji="1" lang="ja-JP" altLang="en-US" sz="2400" b="1" dirty="0">
                <a:solidFill>
                  <a:schemeClr val="accent1"/>
                </a:solidFill>
              </a:rPr>
              <a:t>）に絞り、コンセプトの具体化を実施</a:t>
            </a:r>
            <a:endParaRPr kumimoji="1" lang="en-US" altLang="ja-JP" sz="2400" b="1" dirty="0">
              <a:solidFill>
                <a:schemeClr val="accent1"/>
              </a:solidFill>
            </a:endParaRPr>
          </a:p>
          <a:p>
            <a:r>
              <a:rPr kumimoji="1" lang="ja-JP" altLang="en-US" sz="2400" b="1" dirty="0">
                <a:solidFill>
                  <a:schemeClr val="accent1"/>
                </a:solidFill>
              </a:rPr>
              <a:t>➡「バイオリファイナリ向けのセルロース分解酵素の設計・評価」について調査活動をしたい。</a:t>
            </a:r>
            <a:endParaRPr kumimoji="1" lang="en-US" altLang="ja-JP" sz="2400" b="1" dirty="0">
              <a:solidFill>
                <a:schemeClr val="accent1"/>
              </a:solidFill>
            </a:endParaRPr>
          </a:p>
        </p:txBody>
      </p:sp>
      <p:pic>
        <p:nvPicPr>
          <p:cNvPr id="6" name="図 5">
            <a:extLst>
              <a:ext uri="{FF2B5EF4-FFF2-40B4-BE49-F238E27FC236}">
                <a16:creationId xmlns:a16="http://schemas.microsoft.com/office/drawing/2014/main" id="{83CF15B3-1BDA-48A8-BA9B-C277E672CA6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1793" y="1257917"/>
            <a:ext cx="5771088" cy="3245208"/>
          </a:xfrm>
          <a:prstGeom prst="rect">
            <a:avLst/>
          </a:prstGeom>
          <a:ln>
            <a:solidFill>
              <a:schemeClr val="tx1"/>
            </a:solidFill>
          </a:ln>
        </p:spPr>
      </p:pic>
      <p:pic>
        <p:nvPicPr>
          <p:cNvPr id="8" name="図 7">
            <a:extLst>
              <a:ext uri="{FF2B5EF4-FFF2-40B4-BE49-F238E27FC236}">
                <a16:creationId xmlns:a16="http://schemas.microsoft.com/office/drawing/2014/main" id="{1AAB1FB5-361C-4D9B-9976-CB136088A1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1257917"/>
            <a:ext cx="5754616" cy="3245208"/>
          </a:xfrm>
          <a:prstGeom prst="rect">
            <a:avLst/>
          </a:prstGeom>
          <a:ln>
            <a:solidFill>
              <a:schemeClr val="tx1"/>
            </a:solidFill>
          </a:ln>
        </p:spPr>
      </p:pic>
      <p:sp>
        <p:nvSpPr>
          <p:cNvPr id="4" name="テキスト ボックス 3">
            <a:extLst>
              <a:ext uri="{FF2B5EF4-FFF2-40B4-BE49-F238E27FC236}">
                <a16:creationId xmlns:a16="http://schemas.microsoft.com/office/drawing/2014/main" id="{CCE290A5-6827-4633-BA6E-4CD5161268E3}"/>
              </a:ext>
            </a:extLst>
          </p:cNvPr>
          <p:cNvSpPr txBox="1"/>
          <p:nvPr/>
        </p:nvSpPr>
        <p:spPr>
          <a:xfrm>
            <a:off x="5208337" y="1292292"/>
            <a:ext cx="772969" cy="276999"/>
          </a:xfrm>
          <a:prstGeom prst="rect">
            <a:avLst/>
          </a:prstGeom>
          <a:solidFill>
            <a:schemeClr val="bg1"/>
          </a:solidFill>
          <a:ln>
            <a:solidFill>
              <a:srgbClr val="FF0000"/>
            </a:solidFill>
          </a:ln>
        </p:spPr>
        <p:txBody>
          <a:bodyPr wrap="none" rtlCol="0">
            <a:spAutoFit/>
          </a:bodyPr>
          <a:lstStyle/>
          <a:p>
            <a:r>
              <a:rPr kumimoji="1" lang="en-US" altLang="ja-JP" sz="1200" dirty="0">
                <a:solidFill>
                  <a:srgbClr val="FF0000"/>
                </a:solidFill>
              </a:rPr>
              <a:t>LR2</a:t>
            </a:r>
            <a:r>
              <a:rPr kumimoji="1" lang="ja-JP" altLang="en-US" sz="1200" dirty="0">
                <a:solidFill>
                  <a:srgbClr val="FF0000"/>
                </a:solidFill>
              </a:rPr>
              <a:t>資料</a:t>
            </a:r>
          </a:p>
        </p:txBody>
      </p:sp>
      <p:sp>
        <p:nvSpPr>
          <p:cNvPr id="9" name="テキスト ボックス 8">
            <a:extLst>
              <a:ext uri="{FF2B5EF4-FFF2-40B4-BE49-F238E27FC236}">
                <a16:creationId xmlns:a16="http://schemas.microsoft.com/office/drawing/2014/main" id="{A6836BB9-81B5-4EA3-BF18-3116C219F240}"/>
              </a:ext>
            </a:extLst>
          </p:cNvPr>
          <p:cNvSpPr txBox="1"/>
          <p:nvPr/>
        </p:nvSpPr>
        <p:spPr>
          <a:xfrm>
            <a:off x="11042208" y="1292292"/>
            <a:ext cx="772969" cy="276999"/>
          </a:xfrm>
          <a:prstGeom prst="rect">
            <a:avLst/>
          </a:prstGeom>
          <a:solidFill>
            <a:schemeClr val="bg1"/>
          </a:solidFill>
          <a:ln>
            <a:solidFill>
              <a:srgbClr val="FF0000"/>
            </a:solidFill>
          </a:ln>
        </p:spPr>
        <p:txBody>
          <a:bodyPr wrap="none" rtlCol="0">
            <a:spAutoFit/>
          </a:bodyPr>
          <a:lstStyle/>
          <a:p>
            <a:r>
              <a:rPr kumimoji="1" lang="en-US" altLang="ja-JP" sz="1200" dirty="0">
                <a:solidFill>
                  <a:srgbClr val="FF0000"/>
                </a:solidFill>
              </a:rPr>
              <a:t>LR2</a:t>
            </a:r>
            <a:r>
              <a:rPr kumimoji="1" lang="ja-JP" altLang="en-US" sz="1200" dirty="0">
                <a:solidFill>
                  <a:srgbClr val="FF0000"/>
                </a:solidFill>
              </a:rPr>
              <a:t>資料</a:t>
            </a:r>
          </a:p>
        </p:txBody>
      </p:sp>
    </p:spTree>
    <p:extLst>
      <p:ext uri="{BB962C8B-B14F-4D97-AF65-F5344CB8AC3E}">
        <p14:creationId xmlns:p14="http://schemas.microsoft.com/office/powerpoint/2010/main" val="130616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7F6A6-42A4-4A74-A815-3C37285FCCF1}"/>
              </a:ext>
            </a:extLst>
          </p:cNvPr>
          <p:cNvSpPr>
            <a:spLocks noGrp="1"/>
          </p:cNvSpPr>
          <p:nvPr>
            <p:ph type="title"/>
          </p:nvPr>
        </p:nvSpPr>
        <p:spPr/>
        <p:txBody>
          <a:bodyPr/>
          <a:lstStyle/>
          <a:p>
            <a:r>
              <a:rPr lang="ja-JP" altLang="en-US" dirty="0"/>
              <a:t>本日の内容</a:t>
            </a:r>
            <a:endParaRPr kumimoji="1" lang="ja-JP" altLang="en-US" dirty="0"/>
          </a:p>
        </p:txBody>
      </p:sp>
      <p:sp>
        <p:nvSpPr>
          <p:cNvPr id="3" name="スライド番号プレースホルダー 2">
            <a:extLst>
              <a:ext uri="{FF2B5EF4-FFF2-40B4-BE49-F238E27FC236}">
                <a16:creationId xmlns:a16="http://schemas.microsoft.com/office/drawing/2014/main" id="{FAD26055-9CA8-478C-AEE9-E46111163C01}"/>
              </a:ext>
            </a:extLst>
          </p:cNvPr>
          <p:cNvSpPr>
            <a:spLocks noGrp="1"/>
          </p:cNvSpPr>
          <p:nvPr>
            <p:ph type="sldNum" sz="quarter" idx="12"/>
          </p:nvPr>
        </p:nvSpPr>
        <p:spPr/>
        <p:txBody>
          <a:bodyPr/>
          <a:lstStyle/>
          <a:p>
            <a:fld id="{584EAAFE-CFE5-40AD-8E95-5BFF290DC5CF}" type="slidenum">
              <a:rPr kumimoji="1" lang="ja-JP" altLang="en-US" smtClean="0"/>
              <a:pPr/>
              <a:t>4</a:t>
            </a:fld>
            <a:endParaRPr kumimoji="1" lang="ja-JP" altLang="en-US"/>
          </a:p>
        </p:txBody>
      </p:sp>
      <p:sp>
        <p:nvSpPr>
          <p:cNvPr id="4" name="テキスト プレースホルダー 3">
            <a:extLst>
              <a:ext uri="{FF2B5EF4-FFF2-40B4-BE49-F238E27FC236}">
                <a16:creationId xmlns:a16="http://schemas.microsoft.com/office/drawing/2014/main" id="{0EF3C89F-E7EE-4DDB-A8B5-878AB2D56589}"/>
              </a:ext>
            </a:extLst>
          </p:cNvPr>
          <p:cNvSpPr>
            <a:spLocks noGrp="1"/>
          </p:cNvSpPr>
          <p:nvPr>
            <p:ph type="body" sz="quarter" idx="13"/>
          </p:nvPr>
        </p:nvSpPr>
        <p:spPr/>
        <p:txBody>
          <a:bodyPr>
            <a:normAutofit/>
          </a:bodyPr>
          <a:lstStyle/>
          <a:p>
            <a:r>
              <a:rPr lang="ja-JP" altLang="en-US" sz="2400" dirty="0"/>
              <a:t>成果報告（伊﨑）</a:t>
            </a:r>
            <a:r>
              <a:rPr lang="en-US" altLang="ja-JP" sz="2400" dirty="0"/>
              <a:t>16:00-16:20</a:t>
            </a:r>
          </a:p>
          <a:p>
            <a:pPr lvl="1"/>
            <a:r>
              <a:rPr lang="ja-JP" altLang="en-US" sz="2000" dirty="0"/>
              <a:t>活動内容の振り返り</a:t>
            </a:r>
            <a:endParaRPr lang="en-US" altLang="ja-JP" sz="2000" dirty="0"/>
          </a:p>
          <a:p>
            <a:pPr lvl="1"/>
            <a:r>
              <a:rPr lang="ja-JP" altLang="en-US" sz="2000" dirty="0"/>
              <a:t>成果概要</a:t>
            </a:r>
            <a:endParaRPr lang="en-US" altLang="ja-JP" sz="2000" dirty="0"/>
          </a:p>
          <a:p>
            <a:pPr lvl="1"/>
            <a:r>
              <a:rPr lang="ja-JP" altLang="en-US" sz="2000" dirty="0"/>
              <a:t>各要素技術の成果・課題</a:t>
            </a:r>
            <a:endParaRPr lang="en-US" altLang="ja-JP" sz="2000" dirty="0"/>
          </a:p>
          <a:p>
            <a:r>
              <a:rPr lang="ja-JP" altLang="en-US" sz="2400" dirty="0">
                <a:solidFill>
                  <a:schemeClr val="bg1">
                    <a:lumMod val="65000"/>
                  </a:schemeClr>
                </a:solidFill>
              </a:rPr>
              <a:t>成果や取り組みに関するレビュー　</a:t>
            </a:r>
            <a:r>
              <a:rPr lang="en-US" altLang="ja-JP" sz="2400" dirty="0">
                <a:solidFill>
                  <a:schemeClr val="bg1">
                    <a:lumMod val="65000"/>
                  </a:schemeClr>
                </a:solidFill>
              </a:rPr>
              <a:t>16:20-17:00</a:t>
            </a:r>
          </a:p>
          <a:p>
            <a:r>
              <a:rPr lang="ja-JP" altLang="en-US" sz="2400" dirty="0">
                <a:solidFill>
                  <a:schemeClr val="bg1">
                    <a:lumMod val="65000"/>
                  </a:schemeClr>
                </a:solidFill>
              </a:rPr>
              <a:t>今後についてご相談（伊﨑）　</a:t>
            </a:r>
            <a:r>
              <a:rPr lang="en-US" altLang="ja-JP" sz="2400" dirty="0">
                <a:solidFill>
                  <a:schemeClr val="bg1">
                    <a:lumMod val="65000"/>
                  </a:schemeClr>
                </a:solidFill>
              </a:rPr>
              <a:t>17:00-17:30</a:t>
            </a:r>
            <a:endParaRPr lang="ja-JP" altLang="en-US" sz="2400" dirty="0">
              <a:solidFill>
                <a:schemeClr val="bg1">
                  <a:lumMod val="65000"/>
                </a:schemeClr>
              </a:solidFill>
            </a:endParaRPr>
          </a:p>
        </p:txBody>
      </p:sp>
    </p:spTree>
    <p:extLst>
      <p:ext uri="{BB962C8B-B14F-4D97-AF65-F5344CB8AC3E}">
        <p14:creationId xmlns:p14="http://schemas.microsoft.com/office/powerpoint/2010/main" val="359943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47F12C-4B57-4099-8258-3A67AB9A089D}"/>
              </a:ext>
            </a:extLst>
          </p:cNvPr>
          <p:cNvSpPr>
            <a:spLocks noGrp="1"/>
          </p:cNvSpPr>
          <p:nvPr>
            <p:ph type="title"/>
          </p:nvPr>
        </p:nvSpPr>
        <p:spPr/>
        <p:txBody>
          <a:bodyPr>
            <a:normAutofit/>
          </a:bodyPr>
          <a:lstStyle/>
          <a:p>
            <a:r>
              <a:rPr lang="ja-JP" altLang="en-US" dirty="0"/>
              <a:t>設計</a:t>
            </a:r>
            <a:r>
              <a:rPr kumimoji="1" lang="ja-JP" altLang="en-US" dirty="0"/>
              <a:t>対象（</a:t>
            </a:r>
            <a:r>
              <a:rPr kumimoji="1" lang="en-US" altLang="ja-JP" dirty="0"/>
              <a:t>TrCel7A</a:t>
            </a:r>
            <a:r>
              <a:rPr kumimoji="1" lang="ja-JP" altLang="en-US" dirty="0"/>
              <a:t>のセルロース結合ドメイン）</a:t>
            </a:r>
          </a:p>
        </p:txBody>
      </p:sp>
      <p:sp>
        <p:nvSpPr>
          <p:cNvPr id="3" name="スライド番号プレースホルダー 2">
            <a:extLst>
              <a:ext uri="{FF2B5EF4-FFF2-40B4-BE49-F238E27FC236}">
                <a16:creationId xmlns:a16="http://schemas.microsoft.com/office/drawing/2014/main" id="{C7F80FDB-3AB3-4529-B4ED-620F18D96F5A}"/>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pic>
        <p:nvPicPr>
          <p:cNvPr id="5" name="図 4" descr="散布図 が含まれている画像&#10;&#10;自動的に生成された説明">
            <a:extLst>
              <a:ext uri="{FF2B5EF4-FFF2-40B4-BE49-F238E27FC236}">
                <a16:creationId xmlns:a16="http://schemas.microsoft.com/office/drawing/2014/main" id="{A6EB194E-CA58-4882-A618-CAA1A06A2D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439678" y="1962493"/>
            <a:ext cx="4856597" cy="3746856"/>
          </a:xfrm>
          <a:prstGeom prst="rect">
            <a:avLst/>
          </a:prstGeom>
        </p:spPr>
      </p:pic>
      <p:sp>
        <p:nvSpPr>
          <p:cNvPr id="8" name="テキスト ボックス 7">
            <a:extLst>
              <a:ext uri="{FF2B5EF4-FFF2-40B4-BE49-F238E27FC236}">
                <a16:creationId xmlns:a16="http://schemas.microsoft.com/office/drawing/2014/main" id="{503E62C0-85E0-4423-B764-76647F912042}"/>
              </a:ext>
            </a:extLst>
          </p:cNvPr>
          <p:cNvSpPr txBox="1"/>
          <p:nvPr/>
        </p:nvSpPr>
        <p:spPr>
          <a:xfrm>
            <a:off x="8923414" y="6009001"/>
            <a:ext cx="3431641" cy="253916"/>
          </a:xfrm>
          <a:prstGeom prst="rect">
            <a:avLst/>
          </a:prstGeom>
          <a:noFill/>
        </p:spPr>
        <p:txBody>
          <a:bodyPr wrap="square">
            <a:spAutoFit/>
          </a:bodyPr>
          <a:lstStyle/>
          <a:p>
            <a:r>
              <a:rPr lang="ja-JP" altLang="en-US" sz="1050" dirty="0">
                <a:hlinkClick r:id="rId4"/>
              </a:rPr>
              <a:t>https://www.jsps.go.jp/seika/2016/vol3_010.html</a:t>
            </a:r>
            <a:endParaRPr lang="en-US" altLang="ja-JP" sz="1050" dirty="0"/>
          </a:p>
        </p:txBody>
      </p:sp>
      <p:sp>
        <p:nvSpPr>
          <p:cNvPr id="11" name="テキスト ボックス 10">
            <a:extLst>
              <a:ext uri="{FF2B5EF4-FFF2-40B4-BE49-F238E27FC236}">
                <a16:creationId xmlns:a16="http://schemas.microsoft.com/office/drawing/2014/main" id="{BA7785F0-D833-4D02-B175-6C33E93E7ACD}"/>
              </a:ext>
            </a:extLst>
          </p:cNvPr>
          <p:cNvSpPr txBox="1"/>
          <p:nvPr/>
        </p:nvSpPr>
        <p:spPr>
          <a:xfrm>
            <a:off x="2692344" y="5578661"/>
            <a:ext cx="7232688" cy="369332"/>
          </a:xfrm>
          <a:prstGeom prst="rect">
            <a:avLst/>
          </a:prstGeom>
          <a:noFill/>
        </p:spPr>
        <p:txBody>
          <a:bodyPr wrap="square">
            <a:spAutoFit/>
          </a:bodyPr>
          <a:lstStyle/>
          <a:p>
            <a:r>
              <a:rPr kumimoji="1" lang="ja-JP" altLang="en-US" dirty="0"/>
              <a:t>セルロース表面で反応を行うセルロース分解酵素の立体構造（</a:t>
            </a:r>
            <a:r>
              <a:rPr kumimoji="1" lang="en-US" altLang="ja-JP" b="1" dirty="0">
                <a:solidFill>
                  <a:srgbClr val="00CCFF"/>
                </a:solidFill>
              </a:rPr>
              <a:t>TrCel7A</a:t>
            </a:r>
            <a:r>
              <a:rPr kumimoji="1" lang="ja-JP" altLang="en-US" dirty="0"/>
              <a:t>）</a:t>
            </a:r>
            <a:endParaRPr lang="ja-JP" altLang="en-US" dirty="0"/>
          </a:p>
        </p:txBody>
      </p:sp>
      <p:sp>
        <p:nvSpPr>
          <p:cNvPr id="4" name="テキスト ボックス 3">
            <a:extLst>
              <a:ext uri="{FF2B5EF4-FFF2-40B4-BE49-F238E27FC236}">
                <a16:creationId xmlns:a16="http://schemas.microsoft.com/office/drawing/2014/main" id="{88C11026-0B9A-4659-BA49-8AD4AC5D5670}"/>
              </a:ext>
            </a:extLst>
          </p:cNvPr>
          <p:cNvSpPr txBox="1"/>
          <p:nvPr/>
        </p:nvSpPr>
        <p:spPr>
          <a:xfrm>
            <a:off x="2034584" y="2967335"/>
            <a:ext cx="1739073" cy="923330"/>
          </a:xfrm>
          <a:prstGeom prst="rect">
            <a:avLst/>
          </a:prstGeom>
          <a:noFill/>
        </p:spPr>
        <p:txBody>
          <a:bodyPr wrap="square" rtlCol="0">
            <a:spAutoFit/>
          </a:bodyPr>
          <a:lstStyle/>
          <a:p>
            <a:pPr algn="ctr"/>
            <a:r>
              <a:rPr kumimoji="1" lang="ja-JP" altLang="en-US" dirty="0"/>
              <a:t>セルロース</a:t>
            </a:r>
            <a:endParaRPr kumimoji="1" lang="en-US" altLang="ja-JP" dirty="0"/>
          </a:p>
          <a:p>
            <a:pPr algn="ctr"/>
            <a:r>
              <a:rPr kumimoji="1" lang="ja-JP" altLang="en-US" dirty="0"/>
              <a:t>結合ドメイン</a:t>
            </a:r>
            <a:endParaRPr kumimoji="1" lang="en-US" altLang="ja-JP" dirty="0"/>
          </a:p>
          <a:p>
            <a:pPr algn="ctr"/>
            <a:r>
              <a:rPr kumimoji="1" lang="en-US" altLang="ja-JP" b="1" dirty="0">
                <a:solidFill>
                  <a:srgbClr val="00CCFF"/>
                </a:solidFill>
              </a:rPr>
              <a:t>TrCBM1</a:t>
            </a:r>
            <a:endParaRPr kumimoji="1" lang="ja-JP" altLang="en-US" b="1" dirty="0">
              <a:solidFill>
                <a:srgbClr val="00CCFF"/>
              </a:solidFill>
            </a:endParaRPr>
          </a:p>
        </p:txBody>
      </p:sp>
      <p:sp>
        <p:nvSpPr>
          <p:cNvPr id="12" name="テキスト ボックス 11">
            <a:extLst>
              <a:ext uri="{FF2B5EF4-FFF2-40B4-BE49-F238E27FC236}">
                <a16:creationId xmlns:a16="http://schemas.microsoft.com/office/drawing/2014/main" id="{4D3C6E0A-0322-46B2-A7A7-0D50FC522FED}"/>
              </a:ext>
            </a:extLst>
          </p:cNvPr>
          <p:cNvSpPr txBox="1"/>
          <p:nvPr/>
        </p:nvSpPr>
        <p:spPr>
          <a:xfrm>
            <a:off x="7596433" y="2454601"/>
            <a:ext cx="1739073" cy="369332"/>
          </a:xfrm>
          <a:prstGeom prst="rect">
            <a:avLst/>
          </a:prstGeom>
          <a:noFill/>
        </p:spPr>
        <p:txBody>
          <a:bodyPr wrap="square" rtlCol="0">
            <a:spAutoFit/>
          </a:bodyPr>
          <a:lstStyle/>
          <a:p>
            <a:pPr algn="ctr"/>
            <a:r>
              <a:rPr kumimoji="1" lang="ja-JP" altLang="en-US" dirty="0"/>
              <a:t>触媒ドメイン</a:t>
            </a:r>
          </a:p>
        </p:txBody>
      </p:sp>
      <p:sp>
        <p:nvSpPr>
          <p:cNvPr id="7" name="テキスト ボックス 6">
            <a:extLst>
              <a:ext uri="{FF2B5EF4-FFF2-40B4-BE49-F238E27FC236}">
                <a16:creationId xmlns:a16="http://schemas.microsoft.com/office/drawing/2014/main" id="{C694E539-61C1-459B-A762-96B5C6A05306}"/>
              </a:ext>
            </a:extLst>
          </p:cNvPr>
          <p:cNvSpPr txBox="1"/>
          <p:nvPr/>
        </p:nvSpPr>
        <p:spPr>
          <a:xfrm>
            <a:off x="1632161" y="860094"/>
            <a:ext cx="8655190" cy="1015663"/>
          </a:xfrm>
          <a:prstGeom prst="rect">
            <a:avLst/>
          </a:prstGeom>
          <a:noFill/>
        </p:spPr>
        <p:txBody>
          <a:bodyPr wrap="none" rtlCol="0">
            <a:spAutoFit/>
          </a:bodyPr>
          <a:lstStyle/>
          <a:p>
            <a:r>
              <a:rPr kumimoji="1" lang="en-US" altLang="ja-JP" sz="2000" b="1" dirty="0">
                <a:solidFill>
                  <a:srgbClr val="00CCFF"/>
                </a:solidFill>
              </a:rPr>
              <a:t>TrCel7A</a:t>
            </a:r>
            <a:r>
              <a:rPr kumimoji="1" lang="ja-JP" altLang="en-US" sz="2000" b="1" dirty="0">
                <a:solidFill>
                  <a:schemeClr val="accent1"/>
                </a:solidFill>
              </a:rPr>
              <a:t>：子嚢菌</a:t>
            </a:r>
            <a:r>
              <a:rPr kumimoji="1" lang="en-US" altLang="ja-JP" sz="2000" b="1" i="1" dirty="0">
                <a:solidFill>
                  <a:schemeClr val="accent1"/>
                </a:solidFill>
              </a:rPr>
              <a:t>Trichoderma </a:t>
            </a:r>
            <a:r>
              <a:rPr kumimoji="1" lang="en-US" altLang="ja-JP" sz="2000" b="1" i="1" dirty="0" err="1">
                <a:solidFill>
                  <a:schemeClr val="accent1"/>
                </a:solidFill>
              </a:rPr>
              <a:t>reesei</a:t>
            </a:r>
            <a:r>
              <a:rPr kumimoji="1" lang="ja-JP" altLang="en-US" sz="2000" b="1" dirty="0">
                <a:solidFill>
                  <a:schemeClr val="accent1"/>
                </a:solidFill>
              </a:rPr>
              <a:t>由来</a:t>
            </a:r>
            <a:endParaRPr kumimoji="1" lang="en-US" altLang="ja-JP" sz="2000" b="1" dirty="0">
              <a:solidFill>
                <a:schemeClr val="accent1"/>
              </a:solidFill>
            </a:endParaRPr>
          </a:p>
          <a:p>
            <a:r>
              <a:rPr kumimoji="1" lang="en-US" altLang="ja-JP" sz="2000" b="1" dirty="0">
                <a:solidFill>
                  <a:schemeClr val="accent1"/>
                </a:solidFill>
              </a:rPr>
              <a:t>		 </a:t>
            </a:r>
            <a:r>
              <a:rPr kumimoji="1" lang="ja-JP" altLang="en-US" sz="2000" b="1" dirty="0">
                <a:solidFill>
                  <a:schemeClr val="accent1"/>
                </a:solidFill>
              </a:rPr>
              <a:t>　 糖質加水分解酵素ファミリー</a:t>
            </a:r>
            <a:r>
              <a:rPr kumimoji="1" lang="en-US" altLang="ja-JP" sz="2000" b="1" dirty="0">
                <a:solidFill>
                  <a:schemeClr val="accent1"/>
                </a:solidFill>
              </a:rPr>
              <a:t>7</a:t>
            </a:r>
            <a:r>
              <a:rPr kumimoji="1" lang="ja-JP" altLang="en-US" sz="2000" b="1" dirty="0">
                <a:solidFill>
                  <a:schemeClr val="accent1"/>
                </a:solidFill>
              </a:rPr>
              <a:t>（</a:t>
            </a:r>
            <a:r>
              <a:rPr kumimoji="1" lang="en-US" altLang="ja-JP" sz="2000" b="1" dirty="0">
                <a:solidFill>
                  <a:schemeClr val="accent1"/>
                </a:solidFill>
              </a:rPr>
              <a:t>GH7</a:t>
            </a:r>
            <a:r>
              <a:rPr kumimoji="1" lang="ja-JP" altLang="en-US" sz="2000" b="1" dirty="0">
                <a:solidFill>
                  <a:schemeClr val="accent1"/>
                </a:solidFill>
              </a:rPr>
              <a:t>）に属するセルロース分解酵素</a:t>
            </a:r>
            <a:endParaRPr kumimoji="1" lang="en-US" altLang="ja-JP" sz="2000" b="1" dirty="0">
              <a:solidFill>
                <a:schemeClr val="accent1"/>
              </a:solidFill>
            </a:endParaRPr>
          </a:p>
          <a:p>
            <a:r>
              <a:rPr kumimoji="1" lang="en-US" altLang="ja-JP" sz="2000" b="1" dirty="0">
                <a:solidFill>
                  <a:schemeClr val="accent1"/>
                </a:solidFill>
              </a:rPr>
              <a:t>                  </a:t>
            </a:r>
            <a:r>
              <a:rPr kumimoji="1" lang="ja-JP" altLang="en-US" sz="2000" b="1" dirty="0">
                <a:solidFill>
                  <a:schemeClr val="accent1"/>
                </a:solidFill>
              </a:rPr>
              <a:t>セルロース結合ドメイン</a:t>
            </a:r>
            <a:r>
              <a:rPr kumimoji="1" lang="en-US" altLang="ja-JP" sz="2000" b="1" dirty="0">
                <a:solidFill>
                  <a:srgbClr val="00CCFF"/>
                </a:solidFill>
              </a:rPr>
              <a:t>TrCBM1</a:t>
            </a:r>
            <a:r>
              <a:rPr kumimoji="1" lang="ja-JP" altLang="en-US" sz="2000" b="1" dirty="0">
                <a:solidFill>
                  <a:schemeClr val="accent1"/>
                </a:solidFill>
              </a:rPr>
              <a:t>と化学反応を行う触媒ドメインで構成</a:t>
            </a:r>
            <a:endParaRPr kumimoji="1" lang="en-US" altLang="ja-JP" sz="2000" b="1" dirty="0">
              <a:solidFill>
                <a:schemeClr val="accent1"/>
              </a:solidFill>
            </a:endParaRPr>
          </a:p>
        </p:txBody>
      </p:sp>
    </p:spTree>
    <p:extLst>
      <p:ext uri="{BB962C8B-B14F-4D97-AF65-F5344CB8AC3E}">
        <p14:creationId xmlns:p14="http://schemas.microsoft.com/office/powerpoint/2010/main" val="4222709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表 41">
            <a:extLst>
              <a:ext uri="{FF2B5EF4-FFF2-40B4-BE49-F238E27FC236}">
                <a16:creationId xmlns:a16="http://schemas.microsoft.com/office/drawing/2014/main" id="{0105AAC0-8E2C-4DD6-A627-E8532BC073A6}"/>
              </a:ext>
            </a:extLst>
          </p:cNvPr>
          <p:cNvGraphicFramePr>
            <a:graphicFrameLocks noGrp="1"/>
          </p:cNvGraphicFramePr>
          <p:nvPr/>
        </p:nvGraphicFramePr>
        <p:xfrm>
          <a:off x="601765" y="1523358"/>
          <a:ext cx="11122772" cy="4257726"/>
        </p:xfrm>
        <a:graphic>
          <a:graphicData uri="http://schemas.openxmlformats.org/drawingml/2006/table">
            <a:tbl>
              <a:tblPr firstRow="1" bandRow="1">
                <a:tableStyleId>{5C22544A-7EE6-4342-B048-85BDC9FD1C3A}</a:tableStyleId>
              </a:tblPr>
              <a:tblGrid>
                <a:gridCol w="3021970">
                  <a:extLst>
                    <a:ext uri="{9D8B030D-6E8A-4147-A177-3AD203B41FA5}">
                      <a16:colId xmlns:a16="http://schemas.microsoft.com/office/drawing/2014/main" val="469456076"/>
                    </a:ext>
                  </a:extLst>
                </a:gridCol>
                <a:gridCol w="8100802">
                  <a:extLst>
                    <a:ext uri="{9D8B030D-6E8A-4147-A177-3AD203B41FA5}">
                      <a16:colId xmlns:a16="http://schemas.microsoft.com/office/drawing/2014/main" val="151254145"/>
                    </a:ext>
                  </a:extLst>
                </a:gridCol>
              </a:tblGrid>
              <a:tr h="457895">
                <a:tc>
                  <a:txBody>
                    <a:bodyPr/>
                    <a:lstStyle/>
                    <a:p>
                      <a:pPr algn="ctr"/>
                      <a:r>
                        <a:rPr kumimoji="1" lang="ja-JP" altLang="en-US" dirty="0"/>
                        <a:t>使用するセルロース分解酵素</a:t>
                      </a:r>
                      <a:r>
                        <a:rPr kumimoji="1" lang="en-US" altLang="ja-JP" dirty="0"/>
                        <a:t>*</a:t>
                      </a:r>
                      <a:endParaRPr kumimoji="1" lang="ja-JP" altLang="en-US" dirty="0"/>
                    </a:p>
                  </a:txBody>
                  <a:tcPr/>
                </a:tc>
                <a:tc>
                  <a:txBody>
                    <a:bodyPr/>
                    <a:lstStyle/>
                    <a:p>
                      <a:pPr algn="ctr"/>
                      <a:r>
                        <a:rPr kumimoji="1" lang="ja-JP" altLang="en-US" dirty="0"/>
                        <a:t>背景、</a:t>
                      </a:r>
                      <a:r>
                        <a:rPr kumimoji="1" lang="en-US" altLang="ja-JP" dirty="0"/>
                        <a:t>2Q</a:t>
                      </a:r>
                      <a:r>
                        <a:rPr kumimoji="1" lang="ja-JP" altLang="en-US" dirty="0"/>
                        <a:t>実施結果</a:t>
                      </a:r>
                      <a:endParaRPr kumimoji="1" lang="en-US" altLang="ja-JP" dirty="0"/>
                    </a:p>
                  </a:txBody>
                  <a:tcPr/>
                </a:tc>
                <a:extLst>
                  <a:ext uri="{0D108BD9-81ED-4DB2-BD59-A6C34878D82A}">
                    <a16:rowId xmlns:a16="http://schemas.microsoft.com/office/drawing/2014/main" val="2071979488"/>
                  </a:ext>
                </a:extLst>
              </a:tr>
              <a:tr h="1284409">
                <a:tc>
                  <a:txBody>
                    <a:bodyPr/>
                    <a:lstStyle/>
                    <a:p>
                      <a:endParaRPr kumimoji="1" lang="ja-JP" altLang="en-US"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584686726"/>
                  </a:ext>
                </a:extLst>
              </a:tr>
              <a:tr h="1262757">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b="1" dirty="0"/>
                    </a:p>
                  </a:txBody>
                  <a:tcPr>
                    <a:solidFill>
                      <a:schemeClr val="bg1">
                        <a:lumMod val="95000"/>
                      </a:schemeClr>
                    </a:solidFill>
                  </a:tcPr>
                </a:tc>
                <a:extLst>
                  <a:ext uri="{0D108BD9-81ED-4DB2-BD59-A6C34878D82A}">
                    <a16:rowId xmlns:a16="http://schemas.microsoft.com/office/drawing/2014/main" val="3409105564"/>
                  </a:ext>
                </a:extLst>
              </a:tr>
              <a:tr h="1252665">
                <a:tc>
                  <a:txBody>
                    <a:bodyPr/>
                    <a:lstStyle/>
                    <a:p>
                      <a:endParaRPr kumimoji="1" lang="ja-JP" altLang="en-US"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604314066"/>
                  </a:ext>
                </a:extLst>
              </a:tr>
            </a:tbl>
          </a:graphicData>
        </a:graphic>
      </p:graphicFrame>
      <p:sp>
        <p:nvSpPr>
          <p:cNvPr id="9" name="正方形/長方形 8">
            <a:extLst>
              <a:ext uri="{FF2B5EF4-FFF2-40B4-BE49-F238E27FC236}">
                <a16:creationId xmlns:a16="http://schemas.microsoft.com/office/drawing/2014/main" id="{2AB5B194-02B9-42E4-BEFF-FD062B046205}"/>
              </a:ext>
            </a:extLst>
          </p:cNvPr>
          <p:cNvSpPr/>
          <p:nvPr/>
        </p:nvSpPr>
        <p:spPr>
          <a:xfrm>
            <a:off x="1185868" y="1069436"/>
            <a:ext cx="3216798" cy="11995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タイトル 7">
            <a:extLst>
              <a:ext uri="{FF2B5EF4-FFF2-40B4-BE49-F238E27FC236}">
                <a16:creationId xmlns:a16="http://schemas.microsoft.com/office/drawing/2014/main" id="{13E7833E-5A31-418E-A172-EF5D3E6D928E}"/>
              </a:ext>
            </a:extLst>
          </p:cNvPr>
          <p:cNvSpPr>
            <a:spLocks noGrp="1"/>
          </p:cNvSpPr>
          <p:nvPr>
            <p:ph type="title"/>
          </p:nvPr>
        </p:nvSpPr>
        <p:spPr/>
        <p:txBody>
          <a:bodyPr>
            <a:normAutofit/>
          </a:bodyPr>
          <a:lstStyle/>
          <a:p>
            <a:r>
              <a:rPr lang="en-US" altLang="ja-JP" dirty="0"/>
              <a:t>2Q</a:t>
            </a:r>
            <a:r>
              <a:rPr lang="ja-JP" altLang="en-US" dirty="0"/>
              <a:t>の実験</a:t>
            </a:r>
          </a:p>
        </p:txBody>
      </p:sp>
      <p:sp>
        <p:nvSpPr>
          <p:cNvPr id="111" name="スライド番号プレースホルダー 2">
            <a:extLst>
              <a:ext uri="{FF2B5EF4-FFF2-40B4-BE49-F238E27FC236}">
                <a16:creationId xmlns:a16="http://schemas.microsoft.com/office/drawing/2014/main" id="{C5DAF0F3-EACE-40ED-9D03-6049097A5059}"/>
              </a:ext>
            </a:extLst>
          </p:cNvPr>
          <p:cNvSpPr>
            <a:spLocks noGrp="1"/>
          </p:cNvSpPr>
          <p:nvPr>
            <p:ph type="sldNum" sz="quarter" idx="10"/>
          </p:nvPr>
        </p:nvSpPr>
        <p:spPr>
          <a:xfrm>
            <a:off x="11608823" y="6356350"/>
            <a:ext cx="398958" cy="365125"/>
          </a:xfrm>
        </p:spPr>
        <p:txBody>
          <a:bodyPr/>
          <a:lstStyle/>
          <a:p>
            <a:fld id="{584EAAFE-CFE5-40AD-8E95-5BFF290DC5CF}" type="slidenum">
              <a:rPr kumimoji="1" lang="ja-JP" altLang="en-US" smtClean="0"/>
              <a:pPr/>
              <a:t>41</a:t>
            </a:fld>
            <a:endParaRPr kumimoji="1" lang="ja-JP" altLang="en-US"/>
          </a:p>
        </p:txBody>
      </p:sp>
      <p:grpSp>
        <p:nvGrpSpPr>
          <p:cNvPr id="237" name="グループ化 236">
            <a:extLst>
              <a:ext uri="{FF2B5EF4-FFF2-40B4-BE49-F238E27FC236}">
                <a16:creationId xmlns:a16="http://schemas.microsoft.com/office/drawing/2014/main" id="{945D17FD-FEF3-46E2-8CFE-482B0181891F}"/>
              </a:ext>
            </a:extLst>
          </p:cNvPr>
          <p:cNvGrpSpPr/>
          <p:nvPr/>
        </p:nvGrpSpPr>
        <p:grpSpPr>
          <a:xfrm>
            <a:off x="656180" y="2254821"/>
            <a:ext cx="2747362" cy="646331"/>
            <a:chOff x="567323" y="3010029"/>
            <a:chExt cx="2747362" cy="646331"/>
          </a:xfrm>
        </p:grpSpPr>
        <p:grpSp>
          <p:nvGrpSpPr>
            <p:cNvPr id="19" name="グループ化 18">
              <a:extLst>
                <a:ext uri="{FF2B5EF4-FFF2-40B4-BE49-F238E27FC236}">
                  <a16:creationId xmlns:a16="http://schemas.microsoft.com/office/drawing/2014/main" id="{808A295E-8B4F-4F59-A8BC-F0A0B29581D8}"/>
                </a:ext>
              </a:extLst>
            </p:cNvPr>
            <p:cNvGrpSpPr/>
            <p:nvPr/>
          </p:nvGrpSpPr>
          <p:grpSpPr>
            <a:xfrm>
              <a:off x="1238230" y="3091179"/>
              <a:ext cx="2076455" cy="484033"/>
              <a:chOff x="6595770" y="1162574"/>
              <a:chExt cx="2076455" cy="484033"/>
            </a:xfrm>
          </p:grpSpPr>
          <p:sp>
            <p:nvSpPr>
              <p:cNvPr id="20" name="フローチャート: 端子 19">
                <a:extLst>
                  <a:ext uri="{FF2B5EF4-FFF2-40B4-BE49-F238E27FC236}">
                    <a16:creationId xmlns:a16="http://schemas.microsoft.com/office/drawing/2014/main" id="{7DA0CD90-3864-4380-8D6E-04D9CD4C7332}"/>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21" name="正方形/長方形 20">
                <a:extLst>
                  <a:ext uri="{FF2B5EF4-FFF2-40B4-BE49-F238E27FC236}">
                    <a16:creationId xmlns:a16="http://schemas.microsoft.com/office/drawing/2014/main" id="{5664A280-B697-48B9-AADC-C19F94C76254}"/>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2" name="直線コネクタ 21">
                <a:extLst>
                  <a:ext uri="{FF2B5EF4-FFF2-40B4-BE49-F238E27FC236}">
                    <a16:creationId xmlns:a16="http://schemas.microsoft.com/office/drawing/2014/main" id="{258C6036-28A5-4C3C-9482-9F6F7823A78B}"/>
                  </a:ext>
                </a:extLst>
              </p:cNvPr>
              <p:cNvCxnSpPr>
                <a:cxnSpLocks/>
                <a:endCxn id="2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 name="テキスト ボックス 86">
              <a:extLst>
                <a:ext uri="{FF2B5EF4-FFF2-40B4-BE49-F238E27FC236}">
                  <a16:creationId xmlns:a16="http://schemas.microsoft.com/office/drawing/2014/main" id="{54343051-E62D-44CB-B115-5137C7641DBA}"/>
                </a:ext>
              </a:extLst>
            </p:cNvPr>
            <p:cNvSpPr txBox="1"/>
            <p:nvPr/>
          </p:nvSpPr>
          <p:spPr>
            <a:xfrm>
              <a:off x="567323" y="3010029"/>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②</a:t>
              </a:r>
            </a:p>
          </p:txBody>
        </p:sp>
      </p:grpSp>
      <p:grpSp>
        <p:nvGrpSpPr>
          <p:cNvPr id="238" name="グループ化 237">
            <a:extLst>
              <a:ext uri="{FF2B5EF4-FFF2-40B4-BE49-F238E27FC236}">
                <a16:creationId xmlns:a16="http://schemas.microsoft.com/office/drawing/2014/main" id="{10988D10-0D50-40B1-B8DE-971566499CB8}"/>
              </a:ext>
            </a:extLst>
          </p:cNvPr>
          <p:cNvGrpSpPr/>
          <p:nvPr/>
        </p:nvGrpSpPr>
        <p:grpSpPr>
          <a:xfrm>
            <a:off x="643074" y="3581968"/>
            <a:ext cx="2760468" cy="646331"/>
            <a:chOff x="554217" y="4575623"/>
            <a:chExt cx="2760468" cy="646331"/>
          </a:xfrm>
        </p:grpSpPr>
        <p:grpSp>
          <p:nvGrpSpPr>
            <p:cNvPr id="27" name="グループ化 26">
              <a:extLst>
                <a:ext uri="{FF2B5EF4-FFF2-40B4-BE49-F238E27FC236}">
                  <a16:creationId xmlns:a16="http://schemas.microsoft.com/office/drawing/2014/main" id="{1307607A-D322-413A-A864-A09D4620764E}"/>
                </a:ext>
              </a:extLst>
            </p:cNvPr>
            <p:cNvGrpSpPr/>
            <p:nvPr/>
          </p:nvGrpSpPr>
          <p:grpSpPr>
            <a:xfrm>
              <a:off x="1206850" y="4637351"/>
              <a:ext cx="2107835" cy="484033"/>
              <a:chOff x="6564390" y="1162574"/>
              <a:chExt cx="2107835" cy="484033"/>
            </a:xfrm>
          </p:grpSpPr>
          <p:sp>
            <p:nvSpPr>
              <p:cNvPr id="28" name="フローチャート: 端子 27">
                <a:extLst>
                  <a:ext uri="{FF2B5EF4-FFF2-40B4-BE49-F238E27FC236}">
                    <a16:creationId xmlns:a16="http://schemas.microsoft.com/office/drawing/2014/main" id="{BF7D9E2E-38B0-42D7-81F0-8341CC0B9D24}"/>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29" name="正方形/長方形 28">
                <a:extLst>
                  <a:ext uri="{FF2B5EF4-FFF2-40B4-BE49-F238E27FC236}">
                    <a16:creationId xmlns:a16="http://schemas.microsoft.com/office/drawing/2014/main" id="{98B0E26E-DD08-4B0F-9CFE-AEC35173F08C}"/>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cxnSp>
            <p:nvCxnSpPr>
              <p:cNvPr id="30" name="直線コネクタ 29">
                <a:extLst>
                  <a:ext uri="{FF2B5EF4-FFF2-40B4-BE49-F238E27FC236}">
                    <a16:creationId xmlns:a16="http://schemas.microsoft.com/office/drawing/2014/main" id="{7F0C71ED-84BA-47FA-8DD8-13A317679C1E}"/>
                  </a:ext>
                </a:extLst>
              </p:cNvPr>
              <p:cNvCxnSpPr>
                <a:cxnSpLocks/>
                <a:endCxn id="2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6" name="テキスト ボックス 85">
              <a:extLst>
                <a:ext uri="{FF2B5EF4-FFF2-40B4-BE49-F238E27FC236}">
                  <a16:creationId xmlns:a16="http://schemas.microsoft.com/office/drawing/2014/main" id="{54EEE85C-FE21-44AF-A770-056782EAC37D}"/>
                </a:ext>
              </a:extLst>
            </p:cNvPr>
            <p:cNvSpPr txBox="1"/>
            <p:nvPr/>
          </p:nvSpPr>
          <p:spPr>
            <a:xfrm>
              <a:off x="554217" y="4575623"/>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③</a:t>
              </a:r>
            </a:p>
          </p:txBody>
        </p:sp>
      </p:grpSp>
      <p:sp>
        <p:nvSpPr>
          <p:cNvPr id="164" name="正方形/長方形 163">
            <a:extLst>
              <a:ext uri="{FF2B5EF4-FFF2-40B4-BE49-F238E27FC236}">
                <a16:creationId xmlns:a16="http://schemas.microsoft.com/office/drawing/2014/main" id="{DE65FE4D-2B8F-4918-B2B5-1649ADD667C2}"/>
              </a:ext>
            </a:extLst>
          </p:cNvPr>
          <p:cNvSpPr/>
          <p:nvPr/>
        </p:nvSpPr>
        <p:spPr>
          <a:xfrm>
            <a:off x="3781728" y="3381669"/>
            <a:ext cx="7835347" cy="827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en-US" altLang="ja-JP" sz="1600" b="1" dirty="0">
                <a:solidFill>
                  <a:schemeClr val="accent1"/>
                </a:solidFill>
              </a:rPr>
              <a:t>PcCel6A</a:t>
            </a:r>
            <a:r>
              <a:rPr kumimoji="1" lang="ja-JP" altLang="en-US" sz="1600" b="1" dirty="0">
                <a:solidFill>
                  <a:schemeClr val="accent1"/>
                </a:solidFill>
              </a:rPr>
              <a:t>（対象①）</a:t>
            </a:r>
            <a:r>
              <a:rPr kumimoji="1" lang="ja-JP" altLang="en-US" sz="1600" dirty="0">
                <a:solidFill>
                  <a:schemeClr val="tx1"/>
                </a:solidFill>
              </a:rPr>
              <a:t>と同じ</a:t>
            </a:r>
            <a:r>
              <a:rPr kumimoji="1" lang="en-US" altLang="ja-JP" sz="1600"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600"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600"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r>
              <a:rPr kumimoji="1" lang="ja-JP" altLang="en-US" sz="1600" i="1" u="none" strike="noStrike" kern="1200" cap="none" spc="0" normalizeH="0" baseline="0" noProof="0" dirty="0">
                <a:ln>
                  <a:noFill/>
                </a:ln>
                <a:solidFill>
                  <a:schemeClr val="tx1"/>
                </a:solidFill>
                <a:effectLst/>
                <a:uLnTx/>
                <a:uFillTx/>
                <a:latin typeface="Meiryo UI"/>
                <a:ea typeface="Meiryo UI"/>
                <a:cs typeface="Times New Roman" panose="02020603050405020304" pitchFamily="18" charset="0"/>
              </a:rPr>
              <a:t>由来</a:t>
            </a:r>
            <a:endParaRPr kumimoji="1" lang="en-US" altLang="ja-JP" sz="1600" i="1" u="none" strike="noStrike" kern="1200" cap="none" spc="0" normalizeH="0" baseline="0" noProof="0" dirty="0">
              <a:ln>
                <a:noFill/>
              </a:ln>
              <a:solidFill>
                <a:schemeClr val="tx1"/>
              </a:solidFill>
              <a:effectLst/>
              <a:uLnTx/>
              <a:uFillTx/>
              <a:latin typeface="Meiryo UI"/>
              <a:ea typeface="Meiryo UI"/>
              <a:cs typeface="Times New Roman" panose="02020603050405020304" pitchFamily="18" charset="0"/>
            </a:endParaRPr>
          </a:p>
          <a:p>
            <a:pPr marL="285750" indent="-285750">
              <a:buFont typeface="Wingdings" panose="05000000000000000000" pitchFamily="2" charset="2"/>
              <a:buChar char="l"/>
            </a:pPr>
            <a:r>
              <a:rPr kumimoji="1" lang="ja-JP" altLang="en-US" sz="1600" i="1" dirty="0">
                <a:solidFill>
                  <a:schemeClr val="tx1"/>
                </a:solidFill>
              </a:rPr>
              <a:t>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での発現実績なし</a:t>
            </a:r>
            <a:endParaRPr kumimoji="1" lang="en-US" altLang="ja-JP" sz="1600" dirty="0">
              <a:solidFill>
                <a:schemeClr val="tx1"/>
              </a:solidFill>
            </a:endParaRPr>
          </a:p>
          <a:p>
            <a:r>
              <a:rPr kumimoji="1" lang="ja-JP" altLang="en-US" sz="1600" b="1" dirty="0">
                <a:solidFill>
                  <a:srgbClr val="FF0000"/>
                </a:solidFill>
              </a:rPr>
              <a:t>➡</a:t>
            </a:r>
            <a:r>
              <a:rPr kumimoji="1" lang="en-US" altLang="ja-JP" sz="1600" b="1" dirty="0">
                <a:solidFill>
                  <a:srgbClr val="FF0000"/>
                </a:solidFill>
              </a:rPr>
              <a:t>2Q</a:t>
            </a:r>
            <a:r>
              <a:rPr kumimoji="1" lang="ja-JP" altLang="en-US" sz="1600" b="1" dirty="0">
                <a:solidFill>
                  <a:srgbClr val="FF0000"/>
                </a:solidFill>
              </a:rPr>
              <a:t>実験：酵母（</a:t>
            </a:r>
            <a:r>
              <a:rPr kumimoji="1" lang="en-US" altLang="ja-JP" sz="1600" b="1" i="1" dirty="0">
                <a:solidFill>
                  <a:srgbClr val="FF0000"/>
                </a:solidFill>
              </a:rPr>
              <a:t>Pichia pastoris </a:t>
            </a:r>
            <a:r>
              <a:rPr kumimoji="1" lang="ja-JP" altLang="en-US" sz="1600" b="1" dirty="0">
                <a:solidFill>
                  <a:srgbClr val="FF0000"/>
                </a:solidFill>
              </a:rPr>
              <a:t>）での</a:t>
            </a:r>
            <a:r>
              <a:rPr kumimoji="1" lang="ja-JP" altLang="en-US" sz="1600" b="1" i="1" dirty="0">
                <a:solidFill>
                  <a:srgbClr val="FF0000"/>
                </a:solidFill>
              </a:rPr>
              <a:t>発現量が少なく、</a:t>
            </a:r>
            <a:endParaRPr kumimoji="1" lang="en-US" altLang="ja-JP" sz="1600" b="1" i="1" dirty="0">
              <a:solidFill>
                <a:srgbClr val="FF0000"/>
              </a:solidFill>
            </a:endParaRPr>
          </a:p>
          <a:p>
            <a:r>
              <a:rPr kumimoji="1" lang="ja-JP" altLang="en-US" sz="1600" b="1" i="1" dirty="0">
                <a:solidFill>
                  <a:srgbClr val="FF0000"/>
                </a:solidFill>
              </a:rPr>
              <a:t>　　　　　　　　　　　　　　　　　　　　　　　　　　　　　　　一部基質で活性の有無の判断に至らず。</a:t>
            </a:r>
            <a:endParaRPr kumimoji="1" lang="en-US" altLang="ja-JP" sz="1600" b="1" i="1" dirty="0">
              <a:solidFill>
                <a:srgbClr val="FF0000"/>
              </a:solidFill>
            </a:endParaRPr>
          </a:p>
        </p:txBody>
      </p:sp>
      <p:grpSp>
        <p:nvGrpSpPr>
          <p:cNvPr id="182" name="グループ化 181">
            <a:extLst>
              <a:ext uri="{FF2B5EF4-FFF2-40B4-BE49-F238E27FC236}">
                <a16:creationId xmlns:a16="http://schemas.microsoft.com/office/drawing/2014/main" id="{7A0C41C4-6BB5-45CB-9CF4-436FBF7EFF23}"/>
              </a:ext>
            </a:extLst>
          </p:cNvPr>
          <p:cNvGrpSpPr/>
          <p:nvPr/>
        </p:nvGrpSpPr>
        <p:grpSpPr>
          <a:xfrm>
            <a:off x="663547" y="4852861"/>
            <a:ext cx="2739995" cy="646331"/>
            <a:chOff x="574690" y="3038825"/>
            <a:chExt cx="2739995" cy="646331"/>
          </a:xfrm>
        </p:grpSpPr>
        <p:grpSp>
          <p:nvGrpSpPr>
            <p:cNvPr id="198" name="グループ化 197">
              <a:extLst>
                <a:ext uri="{FF2B5EF4-FFF2-40B4-BE49-F238E27FC236}">
                  <a16:creationId xmlns:a16="http://schemas.microsoft.com/office/drawing/2014/main" id="{14CF8EA4-1169-4238-904F-FA364C06AF71}"/>
                </a:ext>
              </a:extLst>
            </p:cNvPr>
            <p:cNvGrpSpPr/>
            <p:nvPr/>
          </p:nvGrpSpPr>
          <p:grpSpPr>
            <a:xfrm>
              <a:off x="1238230" y="3091179"/>
              <a:ext cx="2076455" cy="484033"/>
              <a:chOff x="6595770" y="1162574"/>
              <a:chExt cx="2076455" cy="484033"/>
            </a:xfrm>
          </p:grpSpPr>
          <p:sp>
            <p:nvSpPr>
              <p:cNvPr id="199" name="フローチャート: 端子 198">
                <a:extLst>
                  <a:ext uri="{FF2B5EF4-FFF2-40B4-BE49-F238E27FC236}">
                    <a16:creationId xmlns:a16="http://schemas.microsoft.com/office/drawing/2014/main" id="{908E6865-9BB8-4852-A20F-0E390B3288E5}"/>
                  </a:ext>
                </a:extLst>
              </p:cNvPr>
              <p:cNvSpPr/>
              <p:nvPr/>
            </p:nvSpPr>
            <p:spPr>
              <a:xfrm>
                <a:off x="6595770" y="1162574"/>
                <a:ext cx="96900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200" name="正方形/長方形 199">
                <a:extLst>
                  <a:ext uri="{FF2B5EF4-FFF2-40B4-BE49-F238E27FC236}">
                    <a16:creationId xmlns:a16="http://schemas.microsoft.com/office/drawing/2014/main" id="{1E67ADDC-395C-49F3-9ED9-4BCB9F5A07B4}"/>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01" name="直線コネクタ 200">
                <a:extLst>
                  <a:ext uri="{FF2B5EF4-FFF2-40B4-BE49-F238E27FC236}">
                    <a16:creationId xmlns:a16="http://schemas.microsoft.com/office/drawing/2014/main" id="{474618B8-985A-4279-9571-933EC590C87C}"/>
                  </a:ext>
                </a:extLst>
              </p:cNvPr>
              <p:cNvCxnSpPr>
                <a:cxnSpLocks/>
                <a:endCxn id="200"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6" name="テキスト ボックス 195">
              <a:extLst>
                <a:ext uri="{FF2B5EF4-FFF2-40B4-BE49-F238E27FC236}">
                  <a16:creationId xmlns:a16="http://schemas.microsoft.com/office/drawing/2014/main" id="{E873F755-4B16-4376-81DC-0802583FBC8D}"/>
                </a:ext>
              </a:extLst>
            </p:cNvPr>
            <p:cNvSpPr txBox="1"/>
            <p:nvPr/>
          </p:nvSpPr>
          <p:spPr>
            <a:xfrm>
              <a:off x="574690" y="3038825"/>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④</a:t>
              </a:r>
            </a:p>
          </p:txBody>
        </p:sp>
      </p:grpSp>
      <p:sp>
        <p:nvSpPr>
          <p:cNvPr id="258" name="テキスト ボックス 257">
            <a:extLst>
              <a:ext uri="{FF2B5EF4-FFF2-40B4-BE49-F238E27FC236}">
                <a16:creationId xmlns:a16="http://schemas.microsoft.com/office/drawing/2014/main" id="{C08B6B80-164B-496C-B7A3-FA27B913776B}"/>
              </a:ext>
            </a:extLst>
          </p:cNvPr>
          <p:cNvSpPr txBox="1"/>
          <p:nvPr/>
        </p:nvSpPr>
        <p:spPr>
          <a:xfrm>
            <a:off x="517055" y="862402"/>
            <a:ext cx="8174033" cy="646331"/>
          </a:xfrm>
          <a:prstGeom prst="rect">
            <a:avLst/>
          </a:prstGeom>
          <a:noFill/>
        </p:spPr>
        <p:txBody>
          <a:bodyPr wrap="none" rtlCol="0">
            <a:spAutoFit/>
          </a:bodyPr>
          <a:lstStyle/>
          <a:p>
            <a:r>
              <a:rPr kumimoji="1" lang="ja-JP" altLang="en-US" b="1" dirty="0"/>
              <a:t>目的　</a:t>
            </a:r>
            <a:r>
              <a:rPr lang="en-US" altLang="ja-JP" sz="1800" b="1" dirty="0"/>
              <a:t>GH7</a:t>
            </a:r>
            <a:r>
              <a:rPr lang="ja-JP" altLang="en-US" sz="1800" b="1" dirty="0"/>
              <a:t>に属するセルロース分解酵素</a:t>
            </a:r>
            <a:r>
              <a:rPr kumimoji="1" lang="ja-JP" altLang="en-US" b="1" dirty="0"/>
              <a:t>の異種宿主発現・評価の実施可能性の検証</a:t>
            </a:r>
            <a:endParaRPr kumimoji="1" lang="en-US" altLang="ja-JP" b="1" dirty="0"/>
          </a:p>
          <a:p>
            <a:r>
              <a:rPr kumimoji="1" lang="en-US" altLang="ja-JP" b="1" dirty="0"/>
              <a:t>		</a:t>
            </a:r>
            <a:r>
              <a:rPr kumimoji="1" lang="ja-JP" altLang="en-US" sz="1600" dirty="0">
                <a:solidFill>
                  <a:schemeClr val="bg2"/>
                </a:solidFill>
              </a:rPr>
              <a:t>酵母での発現が難しいと一般的に言われているセルロース分解酵素のタイプ</a:t>
            </a:r>
          </a:p>
        </p:txBody>
      </p:sp>
      <p:sp>
        <p:nvSpPr>
          <p:cNvPr id="260" name="正方形/長方形 259">
            <a:extLst>
              <a:ext uri="{FF2B5EF4-FFF2-40B4-BE49-F238E27FC236}">
                <a16:creationId xmlns:a16="http://schemas.microsoft.com/office/drawing/2014/main" id="{F9983061-1BD0-40B9-9C19-96B6604BB12B}"/>
              </a:ext>
            </a:extLst>
          </p:cNvPr>
          <p:cNvSpPr/>
          <p:nvPr/>
        </p:nvSpPr>
        <p:spPr>
          <a:xfrm>
            <a:off x="3785611" y="4655373"/>
            <a:ext cx="7407610" cy="78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ja-JP" altLang="en-US" sz="1600" i="1" dirty="0">
                <a:solidFill>
                  <a:schemeClr val="tx1"/>
                </a:solidFill>
              </a:rPr>
              <a:t>もともとの宿主（</a:t>
            </a:r>
            <a:r>
              <a:rPr kumimoji="1" lang="en-US" altLang="ja-JP" sz="1600" i="1" dirty="0">
                <a:solidFill>
                  <a:schemeClr val="tx1"/>
                </a:solidFill>
              </a:rPr>
              <a:t>Trichoderma</a:t>
            </a:r>
            <a:r>
              <a:rPr kumimoji="1" lang="ja-JP" altLang="en-US" sz="1600" i="1" dirty="0">
                <a:solidFill>
                  <a:schemeClr val="tx1"/>
                </a:solidFill>
              </a:rPr>
              <a:t> </a:t>
            </a:r>
            <a:r>
              <a:rPr kumimoji="1" lang="en-US" altLang="ja-JP" sz="1600" i="1" dirty="0" err="1">
                <a:solidFill>
                  <a:schemeClr val="tx1"/>
                </a:solidFill>
              </a:rPr>
              <a:t>reesei</a:t>
            </a:r>
            <a:r>
              <a:rPr kumimoji="1" lang="ja-JP" altLang="en-US" sz="1600" i="1" dirty="0">
                <a:solidFill>
                  <a:schemeClr val="tx1"/>
                </a:solidFill>
              </a:rPr>
              <a:t>）での発現は難易度が高い。</a:t>
            </a:r>
            <a:endParaRPr kumimoji="1" lang="en-US" altLang="ja-JP" sz="1600" i="1" dirty="0">
              <a:solidFill>
                <a:schemeClr val="tx1"/>
              </a:solidFill>
            </a:endParaRPr>
          </a:p>
          <a:p>
            <a:r>
              <a:rPr kumimoji="1" lang="en-US" altLang="ja-JP" sz="1400" i="1" dirty="0">
                <a:solidFill>
                  <a:schemeClr val="tx1"/>
                </a:solidFill>
              </a:rPr>
              <a:t>	</a:t>
            </a:r>
            <a:r>
              <a:rPr kumimoji="1" lang="ja-JP" altLang="en-US" sz="1400" i="1" dirty="0">
                <a:solidFill>
                  <a:schemeClr val="tx1"/>
                </a:solidFill>
              </a:rPr>
              <a:t>理由：長時間かかる</a:t>
            </a:r>
            <a:r>
              <a:rPr kumimoji="1" lang="en-US" altLang="ja-JP" sz="1400" i="1" dirty="0">
                <a:solidFill>
                  <a:schemeClr val="tx1"/>
                </a:solidFill>
              </a:rPr>
              <a:t>…</a:t>
            </a:r>
          </a:p>
          <a:p>
            <a:pPr marL="285750" indent="-285750">
              <a:buFont typeface="Wingdings" panose="05000000000000000000" pitchFamily="2" charset="2"/>
              <a:buChar char="l"/>
            </a:pPr>
            <a:r>
              <a:rPr kumimoji="1" lang="ja-JP" altLang="en-US" sz="1600" i="1" dirty="0">
                <a:solidFill>
                  <a:schemeClr val="tx1"/>
                </a:solidFill>
              </a:rPr>
              <a:t>異種宿主発現で一般的に用いられる酵母（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での発現は難しい</a:t>
            </a:r>
            <a:r>
              <a:rPr kumimoji="1" lang="en-US" altLang="ja-JP" sz="1600" dirty="0">
                <a:solidFill>
                  <a:schemeClr val="tx1"/>
                </a:solidFill>
              </a:rPr>
              <a:t>***</a:t>
            </a:r>
            <a:r>
              <a:rPr kumimoji="1" lang="ja-JP" altLang="en-US" sz="1600" dirty="0">
                <a:solidFill>
                  <a:schemeClr val="tx1"/>
                </a:solidFill>
              </a:rPr>
              <a:t>。</a:t>
            </a:r>
            <a:endParaRPr kumimoji="1" lang="en-US" altLang="ja-JP" sz="1600" dirty="0">
              <a:solidFill>
                <a:schemeClr val="tx1"/>
              </a:solidFill>
            </a:endParaRPr>
          </a:p>
          <a:p>
            <a:r>
              <a:rPr kumimoji="1" lang="ja-JP" altLang="en-US" sz="1600" b="1" dirty="0">
                <a:solidFill>
                  <a:schemeClr val="tx1"/>
                </a:solidFill>
              </a:rPr>
              <a:t>➡代わりに②③を用いて酵母（</a:t>
            </a:r>
            <a:r>
              <a:rPr kumimoji="1" lang="en-US" altLang="ja-JP" sz="1600" b="1" i="1" dirty="0">
                <a:solidFill>
                  <a:schemeClr val="tx1"/>
                </a:solidFill>
              </a:rPr>
              <a:t> Pichia pastoris </a:t>
            </a:r>
            <a:r>
              <a:rPr kumimoji="1" lang="ja-JP" altLang="en-US" sz="1600" b="1" dirty="0">
                <a:solidFill>
                  <a:schemeClr val="tx1"/>
                </a:solidFill>
              </a:rPr>
              <a:t>）で発現を実施</a:t>
            </a:r>
            <a:endParaRPr kumimoji="1" lang="en-US" altLang="ja-JP" sz="1600" b="1" dirty="0">
              <a:solidFill>
                <a:schemeClr val="tx1"/>
              </a:solidFill>
            </a:endParaRPr>
          </a:p>
        </p:txBody>
      </p:sp>
      <p:sp>
        <p:nvSpPr>
          <p:cNvPr id="5" name="正方形/長方形 4">
            <a:extLst>
              <a:ext uri="{FF2B5EF4-FFF2-40B4-BE49-F238E27FC236}">
                <a16:creationId xmlns:a16="http://schemas.microsoft.com/office/drawing/2014/main" id="{17710810-CB34-42C9-9290-27598AEA6516}"/>
              </a:ext>
            </a:extLst>
          </p:cNvPr>
          <p:cNvSpPr/>
          <p:nvPr/>
        </p:nvSpPr>
        <p:spPr>
          <a:xfrm>
            <a:off x="7044264" y="65664"/>
            <a:ext cx="5086669" cy="808204"/>
          </a:xfrm>
          <a:prstGeom prst="rect">
            <a:avLst/>
          </a:prstGeom>
          <a:solidFill>
            <a:schemeClr val="bg1"/>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90" name="グループ化 89">
            <a:extLst>
              <a:ext uri="{FF2B5EF4-FFF2-40B4-BE49-F238E27FC236}">
                <a16:creationId xmlns:a16="http://schemas.microsoft.com/office/drawing/2014/main" id="{55A21B15-E6E2-4B82-B61E-F12E3B4CA19F}"/>
              </a:ext>
            </a:extLst>
          </p:cNvPr>
          <p:cNvGrpSpPr/>
          <p:nvPr/>
        </p:nvGrpSpPr>
        <p:grpSpPr>
          <a:xfrm>
            <a:off x="7145633" y="249105"/>
            <a:ext cx="2170081" cy="430516"/>
            <a:chOff x="6799366" y="1248537"/>
            <a:chExt cx="1960180" cy="340384"/>
          </a:xfrm>
        </p:grpSpPr>
        <p:sp>
          <p:nvSpPr>
            <p:cNvPr id="93" name="フローチャート: 端子 92">
              <a:extLst>
                <a:ext uri="{FF2B5EF4-FFF2-40B4-BE49-F238E27FC236}">
                  <a16:creationId xmlns:a16="http://schemas.microsoft.com/office/drawing/2014/main" id="{22B6C3D9-2D69-4F65-9144-74D6545B4648}"/>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94" name="正方形/長方形 93">
              <a:extLst>
                <a:ext uri="{FF2B5EF4-FFF2-40B4-BE49-F238E27FC236}">
                  <a16:creationId xmlns:a16="http://schemas.microsoft.com/office/drawing/2014/main" id="{D8DDCB61-E53E-429B-8A4A-29C008A75984}"/>
                </a:ext>
              </a:extLst>
            </p:cNvPr>
            <p:cNvSpPr/>
            <p:nvPr/>
          </p:nvSpPr>
          <p:spPr>
            <a:xfrm>
              <a:off x="7799603" y="1406626"/>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bg1"/>
                  </a:solidFill>
                </a:rPr>
                <a:t>CBD</a:t>
              </a:r>
              <a:r>
                <a:rPr kumimoji="1" lang="en-US" altLang="ja-JP" sz="900" dirty="0">
                  <a:solidFill>
                    <a:schemeClr val="bg1"/>
                  </a:solidFill>
                </a:rPr>
                <a:t> (</a:t>
              </a:r>
              <a:r>
                <a:rPr kumimoji="1" lang="ja-JP" altLang="en-US" sz="900" dirty="0">
                  <a:solidFill>
                    <a:schemeClr val="bg1"/>
                  </a:solidFill>
                </a:rPr>
                <a:t>結合ドメイン</a:t>
              </a:r>
              <a:r>
                <a:rPr kumimoji="1" lang="en-US" altLang="ja-JP" sz="900" dirty="0">
                  <a:solidFill>
                    <a:schemeClr val="bg1"/>
                  </a:solidFill>
                </a:rPr>
                <a:t>)</a:t>
              </a:r>
              <a:endParaRPr kumimoji="1" lang="ja-JP" altLang="en-US" sz="1200" dirty="0">
                <a:solidFill>
                  <a:schemeClr val="bg1"/>
                </a:solidFill>
              </a:endParaRPr>
            </a:p>
          </p:txBody>
        </p:sp>
        <p:cxnSp>
          <p:nvCxnSpPr>
            <p:cNvPr id="95" name="直線コネクタ 94">
              <a:extLst>
                <a:ext uri="{FF2B5EF4-FFF2-40B4-BE49-F238E27FC236}">
                  <a16:creationId xmlns:a16="http://schemas.microsoft.com/office/drawing/2014/main" id="{79CCB596-621D-418F-B4A7-F8512881C2D4}"/>
                </a:ext>
              </a:extLst>
            </p:cNvPr>
            <p:cNvCxnSpPr>
              <a:cxnSpLocks/>
              <a:stCxn id="93" idx="3"/>
              <a:endCxn id="94"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正方形/長方形 87">
            <a:extLst>
              <a:ext uri="{FF2B5EF4-FFF2-40B4-BE49-F238E27FC236}">
                <a16:creationId xmlns:a16="http://schemas.microsoft.com/office/drawing/2014/main" id="{DEA0D013-F70F-46E5-80FC-6F40A0D6C7E0}"/>
              </a:ext>
            </a:extLst>
          </p:cNvPr>
          <p:cNvSpPr/>
          <p:nvPr/>
        </p:nvSpPr>
        <p:spPr>
          <a:xfrm>
            <a:off x="9417082" y="-4906"/>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Pc</a:t>
            </a:r>
            <a:r>
              <a:rPr kumimoji="1" lang="ja-JP" altLang="en-US"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endPar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err="1">
                <a:ln>
                  <a:noFill/>
                </a:ln>
                <a:solidFill>
                  <a:srgbClr val="C00000"/>
                </a:solidFill>
                <a:effectLst/>
                <a:uLnTx/>
                <a:uFillTx/>
                <a:latin typeface="Meiryo UI"/>
                <a:ea typeface="Meiryo UI"/>
                <a:cs typeface="+mn-cs"/>
              </a:rPr>
              <a:t>Te</a:t>
            </a:r>
            <a:r>
              <a:rPr kumimoji="1" lang="ja-JP" altLang="en-US" sz="1100" b="1" i="0" u="none" strike="noStrike" kern="1200" cap="none" spc="0" normalizeH="0" baseline="0" noProof="0" dirty="0">
                <a:ln>
                  <a:noFill/>
                </a:ln>
                <a:solidFill>
                  <a:srgbClr val="C00000"/>
                </a:solidFill>
                <a:effectLst/>
                <a:uLnTx/>
                <a:uFillTx/>
                <a:latin typeface="Meiryo UI"/>
                <a:ea typeface="Meiryo UI"/>
                <a:cs typeface="+mn-cs"/>
              </a:rPr>
              <a:t>：</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Talaromyces</a:t>
            </a:r>
            <a:r>
              <a:rPr kumimoji="1" lang="en-US" altLang="ja-JP" sz="1100" b="1" i="1" u="none" strike="noStrike" kern="1200" cap="none" spc="0" normalizeH="0" baseline="0" noProof="0" dirty="0">
                <a:ln>
                  <a:noFill/>
                </a:ln>
                <a:solidFill>
                  <a:srgbClr val="C00000"/>
                </a:solidFill>
                <a:effectLst/>
                <a:uLnTx/>
                <a:uFillTx/>
                <a:latin typeface="Meiryo UI"/>
                <a:ea typeface="Meiryo UI"/>
                <a:cs typeface="+mn-cs"/>
              </a:rPr>
              <a:t> </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emersonii</a:t>
            </a:r>
            <a:endParaRPr kumimoji="1" lang="en-US" altLang="ja-JP" sz="1100" b="1" i="1" u="none" strike="noStrike" kern="1200" cap="none" spc="0" normalizeH="0" baseline="0" noProof="0" dirty="0">
              <a:ln>
                <a:noFill/>
              </a:ln>
              <a:solidFill>
                <a:srgbClr val="C00000"/>
              </a:solidFill>
              <a:effectLst/>
              <a:uLnTx/>
              <a:uFillTx/>
              <a:latin typeface="Meiryo UI"/>
              <a:ea typeface="Meiryo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sp>
        <p:nvSpPr>
          <p:cNvPr id="36" name="正方形/長方形 35">
            <a:extLst>
              <a:ext uri="{FF2B5EF4-FFF2-40B4-BE49-F238E27FC236}">
                <a16:creationId xmlns:a16="http://schemas.microsoft.com/office/drawing/2014/main" id="{C7B9BA68-EE25-4CA5-B717-2064740DDC8D}"/>
              </a:ext>
            </a:extLst>
          </p:cNvPr>
          <p:cNvSpPr/>
          <p:nvPr/>
        </p:nvSpPr>
        <p:spPr>
          <a:xfrm>
            <a:off x="4092903" y="2381260"/>
            <a:ext cx="762278" cy="128555"/>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5" name="正方形/長方形 164">
            <a:extLst>
              <a:ext uri="{FF2B5EF4-FFF2-40B4-BE49-F238E27FC236}">
                <a16:creationId xmlns:a16="http://schemas.microsoft.com/office/drawing/2014/main" id="{06155781-F066-4B80-86CA-20CB0E2EBE2A}"/>
              </a:ext>
            </a:extLst>
          </p:cNvPr>
          <p:cNvSpPr/>
          <p:nvPr/>
        </p:nvSpPr>
        <p:spPr>
          <a:xfrm>
            <a:off x="3744971" y="1963977"/>
            <a:ext cx="8107648" cy="810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en-US" altLang="ja-JP" sz="1600" dirty="0">
                <a:solidFill>
                  <a:schemeClr val="tx1"/>
                </a:solidFill>
              </a:rPr>
              <a:t>TeCel7A</a:t>
            </a:r>
            <a:r>
              <a:rPr kumimoji="1" lang="ja-JP" altLang="en-US" sz="1600" dirty="0">
                <a:solidFill>
                  <a:schemeClr val="tx1"/>
                </a:solidFill>
              </a:rPr>
              <a:t>（触媒ドメイン）と</a:t>
            </a:r>
            <a:r>
              <a:rPr kumimoji="1" lang="en-US" altLang="ja-JP" sz="1600" dirty="0">
                <a:solidFill>
                  <a:schemeClr val="tx1"/>
                </a:solidFill>
              </a:rPr>
              <a:t>TrCBM1</a:t>
            </a:r>
            <a:r>
              <a:rPr kumimoji="1" lang="ja-JP" altLang="en-US" sz="1600" dirty="0">
                <a:solidFill>
                  <a:schemeClr val="tx1"/>
                </a:solidFill>
              </a:rPr>
              <a:t>（結合ドメイン）のキメラ</a:t>
            </a:r>
            <a:endParaRPr kumimoji="1" lang="en-US" altLang="ja-JP" sz="1600" dirty="0">
              <a:solidFill>
                <a:schemeClr val="tx1"/>
              </a:solidFill>
            </a:endParaRPr>
          </a:p>
          <a:p>
            <a:pPr marL="285750" indent="-285750">
              <a:buFont typeface="Wingdings" panose="05000000000000000000" pitchFamily="2" charset="2"/>
              <a:buChar char="l"/>
            </a:pPr>
            <a:r>
              <a:rPr kumimoji="1" lang="en-US" altLang="ja-JP" sz="1600" dirty="0">
                <a:solidFill>
                  <a:schemeClr val="tx1"/>
                </a:solidFill>
              </a:rPr>
              <a:t>TeCel7A</a:t>
            </a:r>
            <a:r>
              <a:rPr kumimoji="1" lang="ja-JP" altLang="en-US" sz="1600" dirty="0">
                <a:solidFill>
                  <a:schemeClr val="tx1"/>
                </a:solidFill>
              </a:rPr>
              <a:t>は酵母（</a:t>
            </a:r>
            <a:r>
              <a:rPr kumimoji="1" lang="en-US" altLang="ja-JP" sz="1600" i="1" dirty="0">
                <a:solidFill>
                  <a:schemeClr val="tx1"/>
                </a:solidFill>
              </a:rPr>
              <a:t>Saccharomyces cerevisiae</a:t>
            </a:r>
            <a:r>
              <a:rPr kumimoji="1" lang="ja-JP" altLang="en-US" sz="1600" dirty="0">
                <a:solidFill>
                  <a:schemeClr val="tx1"/>
                </a:solidFill>
              </a:rPr>
              <a:t>）での発現が確認されている</a:t>
            </a:r>
            <a:r>
              <a:rPr kumimoji="1" lang="en-US" altLang="ja-JP" sz="1600" dirty="0">
                <a:solidFill>
                  <a:schemeClr val="tx1"/>
                </a:solidFill>
              </a:rPr>
              <a:t>**</a:t>
            </a:r>
            <a:r>
              <a:rPr kumimoji="1" lang="ja-JP" altLang="en-US" sz="1600" dirty="0">
                <a:solidFill>
                  <a:schemeClr val="tx1"/>
                </a:solidFill>
              </a:rPr>
              <a:t>。</a:t>
            </a:r>
            <a:endParaRPr kumimoji="1" lang="en-US" altLang="ja-JP" sz="1600" dirty="0">
              <a:solidFill>
                <a:schemeClr val="tx1"/>
              </a:solidFill>
            </a:endParaRPr>
          </a:p>
          <a:p>
            <a:r>
              <a:rPr kumimoji="1" lang="en-US" altLang="ja-JP" sz="1600" dirty="0">
                <a:solidFill>
                  <a:schemeClr val="tx1"/>
                </a:solidFill>
              </a:rPr>
              <a:t>	</a:t>
            </a:r>
            <a:r>
              <a:rPr kumimoji="1" lang="ja-JP" altLang="en-US" sz="1400" dirty="0">
                <a:solidFill>
                  <a:schemeClr val="tx1">
                    <a:lumMod val="50000"/>
                    <a:lumOff val="50000"/>
                  </a:schemeClr>
                </a:solidFill>
              </a:rPr>
              <a:t>触媒ドメインのみの</a:t>
            </a:r>
            <a:r>
              <a:rPr kumimoji="1" lang="en-US" altLang="ja-JP" sz="1400" dirty="0">
                <a:solidFill>
                  <a:schemeClr val="tx1">
                    <a:lumMod val="50000"/>
                    <a:lumOff val="50000"/>
                  </a:schemeClr>
                </a:solidFill>
              </a:rPr>
              <a:t>Cel7A</a:t>
            </a:r>
          </a:p>
          <a:p>
            <a:pPr marL="285750" indent="-285750">
              <a:buFont typeface="Wingdings" panose="05000000000000000000" pitchFamily="2" charset="2"/>
              <a:buChar char="l"/>
            </a:pPr>
            <a:r>
              <a:rPr kumimoji="1" lang="ja-JP" altLang="en-US" sz="1600" i="1" dirty="0">
                <a:solidFill>
                  <a:schemeClr val="tx1"/>
                </a:solidFill>
              </a:rPr>
              <a:t>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での発現実績なし</a:t>
            </a:r>
            <a:endParaRPr kumimoji="1" lang="en-US" altLang="ja-JP" sz="1600" dirty="0">
              <a:solidFill>
                <a:schemeClr val="tx1"/>
              </a:solidFill>
            </a:endParaRPr>
          </a:p>
          <a:p>
            <a:r>
              <a:rPr kumimoji="1" lang="ja-JP" altLang="en-US" sz="1600" b="1" dirty="0">
                <a:solidFill>
                  <a:srgbClr val="FF0000"/>
                </a:solidFill>
              </a:rPr>
              <a:t>➡</a:t>
            </a:r>
            <a:r>
              <a:rPr kumimoji="1" lang="en-US" altLang="ja-JP" sz="1600" b="1" dirty="0">
                <a:solidFill>
                  <a:srgbClr val="FF0000"/>
                </a:solidFill>
              </a:rPr>
              <a:t>2Q</a:t>
            </a:r>
            <a:r>
              <a:rPr kumimoji="1" lang="ja-JP" altLang="en-US" sz="1600" b="1" dirty="0">
                <a:solidFill>
                  <a:srgbClr val="FF0000"/>
                </a:solidFill>
              </a:rPr>
              <a:t>実験：酵母（</a:t>
            </a:r>
            <a:r>
              <a:rPr kumimoji="1" lang="en-US" altLang="ja-JP" sz="1600" b="1" i="1" dirty="0">
                <a:solidFill>
                  <a:srgbClr val="FF0000"/>
                </a:solidFill>
              </a:rPr>
              <a:t>Pichia pastoris </a:t>
            </a:r>
            <a:r>
              <a:rPr kumimoji="1" lang="ja-JP" altLang="en-US" sz="1600" b="1" dirty="0">
                <a:solidFill>
                  <a:srgbClr val="FF0000"/>
                </a:solidFill>
              </a:rPr>
              <a:t>）での発現と活性を確認</a:t>
            </a:r>
            <a:endParaRPr kumimoji="1" lang="en-US" altLang="ja-JP" sz="1600" b="1" dirty="0">
              <a:solidFill>
                <a:srgbClr val="FF0000"/>
              </a:solidFill>
            </a:endParaRPr>
          </a:p>
          <a:p>
            <a:pPr marL="285750" indent="-285750">
              <a:buFont typeface="Wingdings" panose="05000000000000000000" pitchFamily="2" charset="2"/>
              <a:buChar char="l"/>
            </a:pPr>
            <a:endParaRPr kumimoji="1" lang="en-US" altLang="ja-JP" sz="1600" dirty="0">
              <a:solidFill>
                <a:schemeClr val="tx1"/>
              </a:solidFill>
            </a:endParaRPr>
          </a:p>
        </p:txBody>
      </p:sp>
      <p:sp>
        <p:nvSpPr>
          <p:cNvPr id="38" name="テキスト ボックス 37">
            <a:extLst>
              <a:ext uri="{FF2B5EF4-FFF2-40B4-BE49-F238E27FC236}">
                <a16:creationId xmlns:a16="http://schemas.microsoft.com/office/drawing/2014/main" id="{07A205C3-4656-4353-AF8C-244F2B0EC565}"/>
              </a:ext>
            </a:extLst>
          </p:cNvPr>
          <p:cNvSpPr txBox="1"/>
          <p:nvPr/>
        </p:nvSpPr>
        <p:spPr>
          <a:xfrm>
            <a:off x="452494" y="5821593"/>
            <a:ext cx="11400125" cy="400110"/>
          </a:xfrm>
          <a:prstGeom prst="rect">
            <a:avLst/>
          </a:prstGeom>
          <a:noFill/>
        </p:spPr>
        <p:txBody>
          <a:bodyPr wrap="square">
            <a:spAutoFit/>
          </a:bodyPr>
          <a:lstStyle/>
          <a:p>
            <a:r>
              <a:rPr lang="ja-JP" altLang="en-US" sz="2000" b="1" dirty="0">
                <a:solidFill>
                  <a:srgbClr val="FF0000"/>
                </a:solidFill>
              </a:rPr>
              <a:t>➡これまで難しいとされていた</a:t>
            </a:r>
            <a:r>
              <a:rPr lang="en-US" altLang="ja-JP" sz="2000" b="1" dirty="0">
                <a:solidFill>
                  <a:srgbClr val="FF0000"/>
                </a:solidFill>
              </a:rPr>
              <a:t>GH7</a:t>
            </a:r>
            <a:r>
              <a:rPr lang="ja-JP" altLang="en-US" sz="2000" b="1" dirty="0">
                <a:solidFill>
                  <a:srgbClr val="FF0000"/>
                </a:solidFill>
              </a:rPr>
              <a:t>に属するセルロース分解酵素の酵母（</a:t>
            </a:r>
            <a:r>
              <a:rPr lang="en-US" altLang="ja-JP" sz="2000" b="1" i="1" dirty="0">
                <a:solidFill>
                  <a:srgbClr val="FF0000"/>
                </a:solidFill>
              </a:rPr>
              <a:t>Pichia pastoris</a:t>
            </a:r>
            <a:r>
              <a:rPr lang="ja-JP" altLang="en-US" sz="2000" b="1" dirty="0">
                <a:solidFill>
                  <a:srgbClr val="FF0000"/>
                </a:solidFill>
              </a:rPr>
              <a:t>）での発現は可能</a:t>
            </a:r>
          </a:p>
        </p:txBody>
      </p:sp>
      <p:sp>
        <p:nvSpPr>
          <p:cNvPr id="3" name="正方形/長方形 2">
            <a:extLst>
              <a:ext uri="{FF2B5EF4-FFF2-40B4-BE49-F238E27FC236}">
                <a16:creationId xmlns:a16="http://schemas.microsoft.com/office/drawing/2014/main" id="{7927733F-A5B4-4311-9DB3-D82A05DCA393}"/>
              </a:ext>
            </a:extLst>
          </p:cNvPr>
          <p:cNvSpPr/>
          <p:nvPr/>
        </p:nvSpPr>
        <p:spPr>
          <a:xfrm>
            <a:off x="9794240" y="6329386"/>
            <a:ext cx="1930297" cy="52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テキスト ボックス 74">
            <a:extLst>
              <a:ext uri="{FF2B5EF4-FFF2-40B4-BE49-F238E27FC236}">
                <a16:creationId xmlns:a16="http://schemas.microsoft.com/office/drawing/2014/main" id="{843089E0-8935-4761-B3BD-6DA625C09AB4}"/>
              </a:ext>
            </a:extLst>
          </p:cNvPr>
          <p:cNvSpPr txBox="1"/>
          <p:nvPr/>
        </p:nvSpPr>
        <p:spPr>
          <a:xfrm>
            <a:off x="8913041" y="6312814"/>
            <a:ext cx="3170481" cy="523220"/>
          </a:xfrm>
          <a:prstGeom prst="rect">
            <a:avLst/>
          </a:prstGeom>
          <a:noFill/>
        </p:spPr>
        <p:txBody>
          <a:bodyPr wrap="square">
            <a:spAutoFit/>
          </a:bodyPr>
          <a:lstStyle/>
          <a:p>
            <a:r>
              <a:rPr lang="en-US" altLang="ja-JP" sz="1400" b="0" i="0" dirty="0">
                <a:solidFill>
                  <a:srgbClr val="212121"/>
                </a:solidFill>
                <a:effectLst/>
                <a:latin typeface="BlinkMacSystemFont"/>
              </a:rPr>
              <a:t>* </a:t>
            </a:r>
            <a:r>
              <a:rPr lang="ja-JP" altLang="en-US" sz="1400" b="0" i="0" dirty="0">
                <a:solidFill>
                  <a:srgbClr val="212121"/>
                </a:solidFill>
                <a:effectLst/>
                <a:latin typeface="BlinkMacSystemFont"/>
              </a:rPr>
              <a:t>補足</a:t>
            </a:r>
            <a:r>
              <a:rPr lang="ja-JP" altLang="en-US" sz="1400" dirty="0">
                <a:solidFill>
                  <a:srgbClr val="212121"/>
                </a:solidFill>
                <a:latin typeface="BlinkMacSystemFont"/>
              </a:rPr>
              <a:t>１「実験対象」参照</a:t>
            </a:r>
            <a:endParaRPr lang="en-US" altLang="ja-JP" sz="1400" dirty="0">
              <a:solidFill>
                <a:srgbClr val="212121"/>
              </a:solidFill>
              <a:latin typeface="BlinkMacSystemFont"/>
            </a:endParaRPr>
          </a:p>
          <a:p>
            <a:r>
              <a:rPr lang="en-US" altLang="ja-JP" sz="1400" b="0" i="0" dirty="0">
                <a:solidFill>
                  <a:srgbClr val="212121"/>
                </a:solidFill>
                <a:effectLst/>
                <a:latin typeface="BlinkMacSystemFont"/>
              </a:rPr>
              <a:t>** </a:t>
            </a:r>
            <a:r>
              <a:rPr lang="ja-JP" altLang="en-US" sz="1400" b="0" i="0" dirty="0">
                <a:solidFill>
                  <a:srgbClr val="212121"/>
                </a:solidFill>
                <a:effectLst/>
                <a:latin typeface="BlinkMacSystemFont"/>
              </a:rPr>
              <a:t>参考文献１</a:t>
            </a:r>
            <a:r>
              <a:rPr lang="ja-JP" altLang="en-US" sz="1400" dirty="0">
                <a:solidFill>
                  <a:srgbClr val="212121"/>
                </a:solidFill>
                <a:latin typeface="BlinkMacSystemFont"/>
              </a:rPr>
              <a:t>　　</a:t>
            </a:r>
            <a:r>
              <a:rPr lang="en-US" altLang="ja-JP" sz="1400" dirty="0">
                <a:solidFill>
                  <a:srgbClr val="212121"/>
                </a:solidFill>
                <a:latin typeface="BlinkMacSystemFont"/>
              </a:rPr>
              <a:t>***</a:t>
            </a:r>
            <a:r>
              <a:rPr lang="ja-JP" altLang="en-US" sz="1400" dirty="0">
                <a:solidFill>
                  <a:srgbClr val="212121"/>
                </a:solidFill>
                <a:latin typeface="BlinkMacSystemFont"/>
              </a:rPr>
              <a:t> 参考文献２</a:t>
            </a:r>
            <a:endParaRPr lang="ja-JP" altLang="en-US" sz="1400" dirty="0"/>
          </a:p>
        </p:txBody>
      </p:sp>
      <p:sp>
        <p:nvSpPr>
          <p:cNvPr id="2" name="テキスト ボックス 1">
            <a:extLst>
              <a:ext uri="{FF2B5EF4-FFF2-40B4-BE49-F238E27FC236}">
                <a16:creationId xmlns:a16="http://schemas.microsoft.com/office/drawing/2014/main" id="{C34C009F-9EA1-4371-A7C4-15DDB80CDE90}"/>
              </a:ext>
            </a:extLst>
          </p:cNvPr>
          <p:cNvSpPr txBox="1"/>
          <p:nvPr/>
        </p:nvSpPr>
        <p:spPr>
          <a:xfrm>
            <a:off x="2463918" y="4867079"/>
            <a:ext cx="969007" cy="307777"/>
          </a:xfrm>
          <a:prstGeom prst="rect">
            <a:avLst/>
          </a:prstGeom>
          <a:noFill/>
        </p:spPr>
        <p:txBody>
          <a:bodyPr wrap="square" rtlCol="0">
            <a:spAutoFit/>
          </a:bodyPr>
          <a:lstStyle/>
          <a:p>
            <a:r>
              <a:rPr kumimoji="1" lang="ja-JP" altLang="en-US" sz="1400" b="1" dirty="0">
                <a:solidFill>
                  <a:srgbClr val="00CCFF"/>
                </a:solidFill>
              </a:rPr>
              <a:t>設計対象</a:t>
            </a:r>
          </a:p>
        </p:txBody>
      </p:sp>
      <p:sp>
        <p:nvSpPr>
          <p:cNvPr id="40" name="テキスト ボックス 39">
            <a:extLst>
              <a:ext uri="{FF2B5EF4-FFF2-40B4-BE49-F238E27FC236}">
                <a16:creationId xmlns:a16="http://schemas.microsoft.com/office/drawing/2014/main" id="{0DBD18BF-3B38-4B3E-8183-D033A4AEC696}"/>
              </a:ext>
            </a:extLst>
          </p:cNvPr>
          <p:cNvSpPr txBox="1"/>
          <p:nvPr/>
        </p:nvSpPr>
        <p:spPr>
          <a:xfrm>
            <a:off x="2485030" y="2288052"/>
            <a:ext cx="969007" cy="307777"/>
          </a:xfrm>
          <a:prstGeom prst="rect">
            <a:avLst/>
          </a:prstGeom>
          <a:noFill/>
        </p:spPr>
        <p:txBody>
          <a:bodyPr wrap="square" rtlCol="0">
            <a:spAutoFit/>
          </a:bodyPr>
          <a:lstStyle/>
          <a:p>
            <a:r>
              <a:rPr kumimoji="1" lang="ja-JP" altLang="en-US" sz="1400" b="1" dirty="0">
                <a:solidFill>
                  <a:srgbClr val="00CCFF"/>
                </a:solidFill>
              </a:rPr>
              <a:t>設計対象</a:t>
            </a:r>
          </a:p>
        </p:txBody>
      </p:sp>
    </p:spTree>
    <p:extLst>
      <p:ext uri="{BB962C8B-B14F-4D97-AF65-F5344CB8AC3E}">
        <p14:creationId xmlns:p14="http://schemas.microsoft.com/office/powerpoint/2010/main" val="829477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21723F-BC4C-47E4-878B-5B3136B44F21}"/>
              </a:ext>
            </a:extLst>
          </p:cNvPr>
          <p:cNvSpPr>
            <a:spLocks noGrp="1"/>
          </p:cNvSpPr>
          <p:nvPr>
            <p:ph type="title"/>
          </p:nvPr>
        </p:nvSpPr>
        <p:spPr/>
        <p:txBody>
          <a:bodyPr/>
          <a:lstStyle/>
          <a:p>
            <a:r>
              <a:rPr kumimoji="1" lang="ja-JP" altLang="en-US" dirty="0"/>
              <a:t>セルロース分解酵素の合成・評価の実施可能性確認</a:t>
            </a:r>
            <a:endParaRPr kumimoji="1" lang="en-US" altLang="ja-JP" dirty="0"/>
          </a:p>
        </p:txBody>
      </p:sp>
      <p:sp>
        <p:nvSpPr>
          <p:cNvPr id="3" name="スライド番号プレースホルダー 2">
            <a:extLst>
              <a:ext uri="{FF2B5EF4-FFF2-40B4-BE49-F238E27FC236}">
                <a16:creationId xmlns:a16="http://schemas.microsoft.com/office/drawing/2014/main" id="{0402E1A7-5889-4B50-88C0-60319A1F77E5}"/>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sp>
        <p:nvSpPr>
          <p:cNvPr id="4" name="テキスト ボックス 3">
            <a:extLst>
              <a:ext uri="{FF2B5EF4-FFF2-40B4-BE49-F238E27FC236}">
                <a16:creationId xmlns:a16="http://schemas.microsoft.com/office/drawing/2014/main" id="{532D24A7-28A8-43D9-8D72-C309F0BCA555}"/>
              </a:ext>
            </a:extLst>
          </p:cNvPr>
          <p:cNvSpPr txBox="1"/>
          <p:nvPr/>
        </p:nvSpPr>
        <p:spPr>
          <a:xfrm>
            <a:off x="704595" y="952005"/>
            <a:ext cx="10825399" cy="5139869"/>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sz="1800" b="1" dirty="0">
                <a:solidFill>
                  <a:schemeClr val="accent1"/>
                </a:solidFill>
              </a:rPr>
              <a:t>目的　</a:t>
            </a:r>
            <a:r>
              <a:rPr kumimoji="1" lang="ja-JP" altLang="en-US" sz="1800" dirty="0"/>
              <a:t>バイオリファイナリ向けのセルロース分解酵素の「設計・実験</a:t>
            </a:r>
            <a:r>
              <a:rPr kumimoji="1" lang="ja-JP" altLang="en-US" dirty="0"/>
              <a:t>・</a:t>
            </a:r>
            <a:r>
              <a:rPr kumimoji="1" lang="ja-JP" altLang="en-US" sz="1800" dirty="0"/>
              <a:t>評価」の実施可能性の確認</a:t>
            </a:r>
            <a:endParaRPr kumimoji="1" lang="en-US" altLang="ja-JP" sz="1800" dirty="0"/>
          </a:p>
          <a:p>
            <a:pPr marL="285750" indent="-285750">
              <a:buFont typeface="Wingdings" panose="05000000000000000000" pitchFamily="2" charset="2"/>
              <a:buChar char="n"/>
            </a:pPr>
            <a:r>
              <a:rPr kumimoji="1" lang="ja-JP" altLang="en-US" sz="1800" b="1" dirty="0">
                <a:solidFill>
                  <a:schemeClr val="accent1"/>
                </a:solidFill>
              </a:rPr>
              <a:t>目標</a:t>
            </a:r>
            <a:r>
              <a:rPr kumimoji="1" lang="ja-JP" altLang="en-US" b="1" dirty="0">
                <a:solidFill>
                  <a:schemeClr val="accent1"/>
                </a:solidFill>
              </a:rPr>
              <a:t>　</a:t>
            </a:r>
            <a:r>
              <a:rPr kumimoji="1" lang="ja-JP" altLang="en-US" sz="1800" dirty="0"/>
              <a:t>セルロース分解酵素の</a:t>
            </a:r>
            <a:r>
              <a:rPr kumimoji="1" lang="en-US" altLang="ja-JP" sz="1800" dirty="0"/>
              <a:t>Wet</a:t>
            </a:r>
            <a:r>
              <a:rPr kumimoji="1" lang="ja-JP" altLang="en-US" sz="1800" dirty="0"/>
              <a:t>評価のプロトコルを理解し、</a:t>
            </a:r>
            <a:r>
              <a:rPr kumimoji="1" lang="ja-JP" altLang="en-US" dirty="0"/>
              <a:t>「設計・実験・評価」の流れを確立する。</a:t>
            </a:r>
            <a:endParaRPr kumimoji="1" lang="en-US" altLang="ja-JP" sz="1800" dirty="0"/>
          </a:p>
          <a:p>
            <a:pPr marL="285750" indent="-285750">
              <a:buFont typeface="Wingdings" panose="05000000000000000000" pitchFamily="2" charset="2"/>
              <a:buChar char="n"/>
            </a:pPr>
            <a:endParaRPr kumimoji="1" lang="en-US" altLang="ja-JP" b="1" dirty="0">
              <a:solidFill>
                <a:schemeClr val="accent1"/>
              </a:solidFill>
            </a:endParaRPr>
          </a:p>
          <a:p>
            <a:pPr marL="285750" indent="-285750">
              <a:buFont typeface="Wingdings" panose="05000000000000000000" pitchFamily="2" charset="2"/>
              <a:buChar char="n"/>
            </a:pPr>
            <a:r>
              <a:rPr kumimoji="1" lang="ja-JP" altLang="en-US" b="1" dirty="0">
                <a:solidFill>
                  <a:schemeClr val="accent1"/>
                </a:solidFill>
              </a:rPr>
              <a:t>計画概要　</a:t>
            </a:r>
            <a:r>
              <a:rPr kumimoji="1" lang="en-US" altLang="ja-JP" dirty="0"/>
              <a:t>3</a:t>
            </a:r>
            <a:r>
              <a:rPr kumimoji="1" lang="ja-JP" altLang="en-US" dirty="0"/>
              <a:t>つのセルロース分解酵素</a:t>
            </a:r>
            <a:r>
              <a:rPr kumimoji="1" lang="en-US" altLang="ja-JP" sz="1400" dirty="0"/>
              <a:t>* </a:t>
            </a:r>
            <a:r>
              <a:rPr kumimoji="1" lang="ja-JP" altLang="en-US" dirty="0"/>
              <a:t>を対象として、以下の実験を実施する。</a:t>
            </a:r>
            <a:endParaRPr kumimoji="1" lang="en-US" altLang="ja-JP" dirty="0"/>
          </a:p>
          <a:p>
            <a:endParaRPr kumimoji="1" lang="en-US" altLang="ja-JP" sz="1200" dirty="0"/>
          </a:p>
          <a:p>
            <a:pPr marL="742950" lvl="1" indent="-285750">
              <a:buFont typeface="Arial" panose="020B0604020202020204" pitchFamily="34" charset="0"/>
              <a:buChar char="•"/>
            </a:pPr>
            <a:r>
              <a:rPr kumimoji="1" lang="ja-JP" altLang="en-US" b="1" dirty="0">
                <a:solidFill>
                  <a:schemeClr val="accent1"/>
                </a:solidFill>
              </a:rPr>
              <a:t>対象②（</a:t>
            </a:r>
            <a:r>
              <a:rPr kumimoji="1" lang="en-US" altLang="ja-JP" b="1" dirty="0">
                <a:solidFill>
                  <a:schemeClr val="accent1"/>
                </a:solidFill>
              </a:rPr>
              <a:t>TeCel7A-TrCBM1</a:t>
            </a:r>
            <a:r>
              <a:rPr kumimoji="1" lang="ja-JP" altLang="en-US" b="1" dirty="0">
                <a:solidFill>
                  <a:schemeClr val="accent1"/>
                </a:solidFill>
              </a:rPr>
              <a:t>）</a:t>
            </a:r>
            <a:endParaRPr kumimoji="1" lang="en-US" altLang="ja-JP" b="1" dirty="0">
              <a:solidFill>
                <a:schemeClr val="accent1"/>
              </a:solidFill>
            </a:endParaRPr>
          </a:p>
          <a:p>
            <a:r>
              <a:rPr kumimoji="1" lang="en-US" altLang="ja-JP" dirty="0"/>
              <a:t>		</a:t>
            </a:r>
            <a:r>
              <a:rPr kumimoji="1" lang="ja-JP" altLang="en-US" dirty="0"/>
              <a:t>目的　「設計したタンパク質の発現・評価」実施可能性、設計</a:t>
            </a:r>
            <a:r>
              <a:rPr kumimoji="1" lang="en-US" altLang="ja-JP" dirty="0"/>
              <a:t>CBD</a:t>
            </a:r>
            <a:r>
              <a:rPr kumimoji="1" lang="ja-JP" altLang="en-US" dirty="0"/>
              <a:t>とセルロース分解活性との関係性の検証</a:t>
            </a:r>
            <a:endParaRPr kumimoji="1" lang="en-US" altLang="ja-JP" dirty="0"/>
          </a:p>
          <a:p>
            <a:r>
              <a:rPr kumimoji="1" lang="en-US" altLang="ja-JP" dirty="0"/>
              <a:t>		</a:t>
            </a:r>
            <a:r>
              <a:rPr kumimoji="1" lang="ja-JP" altLang="en-US" dirty="0"/>
              <a:t>内容　複数の設計</a:t>
            </a:r>
            <a:r>
              <a:rPr kumimoji="1" lang="en-US" altLang="ja-JP" dirty="0"/>
              <a:t>CBD</a:t>
            </a:r>
            <a:r>
              <a:rPr kumimoji="1" lang="ja-JP" altLang="en-US" dirty="0"/>
              <a:t>に組み換えたセルロース分解酵素を合成し、活性を測定する。</a:t>
            </a:r>
            <a:endParaRPr kumimoji="1" lang="en-US" altLang="ja-JP" dirty="0"/>
          </a:p>
          <a:p>
            <a:endParaRPr kumimoji="1" lang="en-US" altLang="ja-JP" sz="800" dirty="0"/>
          </a:p>
          <a:p>
            <a:pPr marL="742950" lvl="1" indent="-285750">
              <a:buFont typeface="Arial" panose="020B0604020202020204" pitchFamily="34" charset="0"/>
              <a:buChar char="•"/>
            </a:pPr>
            <a:r>
              <a:rPr kumimoji="1" lang="ja-JP" altLang="en-US" b="1" dirty="0">
                <a:solidFill>
                  <a:schemeClr val="accent1"/>
                </a:solidFill>
              </a:rPr>
              <a:t>対象③（</a:t>
            </a:r>
            <a:r>
              <a:rPr kumimoji="1" lang="en-US" altLang="ja-JP" b="1" dirty="0">
                <a:solidFill>
                  <a:schemeClr val="accent1"/>
                </a:solidFill>
              </a:rPr>
              <a:t>PcCel7D</a:t>
            </a:r>
            <a:r>
              <a:rPr kumimoji="1" lang="ja-JP" altLang="en-US" b="1" dirty="0">
                <a:solidFill>
                  <a:schemeClr val="accent1"/>
                </a:solidFill>
              </a:rPr>
              <a:t>）</a:t>
            </a:r>
            <a:endParaRPr kumimoji="1" lang="en-US" altLang="ja-JP" b="1" dirty="0">
              <a:solidFill>
                <a:schemeClr val="accent1"/>
              </a:solidFill>
            </a:endParaRPr>
          </a:p>
          <a:p>
            <a:r>
              <a:rPr kumimoji="1" lang="en-US" altLang="ja-JP" dirty="0"/>
              <a:t>		</a:t>
            </a:r>
            <a:r>
              <a:rPr kumimoji="1" lang="ja-JP" altLang="en-US" dirty="0"/>
              <a:t>目的　</a:t>
            </a:r>
            <a:r>
              <a:rPr kumimoji="1" lang="en-US" altLang="ja-JP" dirty="0"/>
              <a:t>PcCel7D</a:t>
            </a:r>
            <a:r>
              <a:rPr kumimoji="1" lang="ja-JP" altLang="en-US" dirty="0"/>
              <a:t>の活性有無の判断</a:t>
            </a:r>
            <a:endParaRPr kumimoji="1" lang="en-US" altLang="ja-JP" dirty="0"/>
          </a:p>
          <a:p>
            <a:r>
              <a:rPr kumimoji="1" lang="en-US" altLang="ja-JP" dirty="0"/>
              <a:t>		</a:t>
            </a:r>
            <a:r>
              <a:rPr kumimoji="1" lang="ja-JP" altLang="en-US" dirty="0"/>
              <a:t>内容　ファーメンターで大量に合成し、活性を測定する。</a:t>
            </a:r>
            <a:endParaRPr kumimoji="1" lang="en-US" altLang="ja-JP" dirty="0"/>
          </a:p>
          <a:p>
            <a:endParaRPr kumimoji="1" lang="en-US" altLang="ja-JP" sz="800" dirty="0"/>
          </a:p>
          <a:p>
            <a:pPr marL="742950" lvl="1" indent="-285750">
              <a:buFont typeface="Arial" panose="020B0604020202020204" pitchFamily="34" charset="0"/>
              <a:buChar char="•"/>
            </a:pPr>
            <a:r>
              <a:rPr kumimoji="1" lang="ja-JP" altLang="en-US" b="1" dirty="0">
                <a:solidFill>
                  <a:schemeClr val="accent1"/>
                </a:solidFill>
              </a:rPr>
              <a:t>対象④（</a:t>
            </a:r>
            <a:r>
              <a:rPr kumimoji="1" lang="en-US" altLang="ja-JP" b="1" dirty="0">
                <a:solidFill>
                  <a:schemeClr val="accent1"/>
                </a:solidFill>
              </a:rPr>
              <a:t>TrCel7A</a:t>
            </a:r>
            <a:r>
              <a:rPr kumimoji="1" lang="ja-JP" altLang="en-US" b="1" dirty="0">
                <a:solidFill>
                  <a:schemeClr val="accent1"/>
                </a:solidFill>
              </a:rPr>
              <a:t>）</a:t>
            </a:r>
            <a:endParaRPr kumimoji="1" lang="en-US" altLang="ja-JP" b="1" dirty="0">
              <a:solidFill>
                <a:schemeClr val="accent1"/>
              </a:solidFill>
            </a:endParaRPr>
          </a:p>
          <a:p>
            <a:r>
              <a:rPr kumimoji="1" lang="en-US" altLang="ja-JP" dirty="0"/>
              <a:t>		</a:t>
            </a:r>
            <a:r>
              <a:rPr kumimoji="1" lang="ja-JP" altLang="en-US" dirty="0"/>
              <a:t>目的　</a:t>
            </a:r>
            <a:r>
              <a:rPr kumimoji="1" lang="en-US" altLang="ja-JP" dirty="0"/>
              <a:t>TrCel7A</a:t>
            </a:r>
            <a:r>
              <a:rPr kumimoji="1" lang="ja-JP" altLang="en-US" dirty="0"/>
              <a:t>の発現・活性確認</a:t>
            </a:r>
            <a:endParaRPr kumimoji="1" lang="en-US" altLang="ja-JP" dirty="0"/>
          </a:p>
          <a:p>
            <a:r>
              <a:rPr kumimoji="1" lang="en-US" altLang="ja-JP" dirty="0"/>
              <a:t>		</a:t>
            </a:r>
            <a:r>
              <a:rPr kumimoji="1" lang="ja-JP" altLang="en-US" dirty="0"/>
              <a:t>内容　酵母（</a:t>
            </a:r>
            <a:r>
              <a:rPr kumimoji="1" lang="en-US" altLang="ja-JP" i="1" dirty="0"/>
              <a:t>Pichia pastoris</a:t>
            </a:r>
            <a:r>
              <a:rPr kumimoji="1" lang="ja-JP" altLang="en-US" i="1" dirty="0"/>
              <a:t> </a:t>
            </a:r>
            <a:r>
              <a:rPr kumimoji="1" lang="en-US" altLang="ja-JP" dirty="0"/>
              <a:t>KM71H</a:t>
            </a:r>
            <a:r>
              <a:rPr kumimoji="1" lang="ja-JP" altLang="en-US" dirty="0"/>
              <a:t>）で合成し、活性を測定する。</a:t>
            </a:r>
            <a:endParaRPr kumimoji="1" lang="en-US" altLang="ja-JP" dirty="0"/>
          </a:p>
          <a:p>
            <a:endParaRPr kumimoji="1" lang="en-US" altLang="ja-JP" sz="1200" dirty="0"/>
          </a:p>
          <a:p>
            <a:pPr marL="285750" indent="-285750">
              <a:buFont typeface="Wingdings" panose="05000000000000000000" pitchFamily="2" charset="2"/>
              <a:buChar char="n"/>
            </a:pPr>
            <a:r>
              <a:rPr kumimoji="1" lang="ja-JP" altLang="en-US" b="1" dirty="0">
                <a:solidFill>
                  <a:schemeClr val="accent1"/>
                </a:solidFill>
              </a:rPr>
              <a:t>実施期間　</a:t>
            </a:r>
            <a:r>
              <a:rPr kumimoji="1" lang="en-US" altLang="ja-JP" dirty="0"/>
              <a:t>2022</a:t>
            </a:r>
            <a:r>
              <a:rPr kumimoji="1" lang="ja-JP" altLang="en-US" dirty="0"/>
              <a:t>年</a:t>
            </a:r>
            <a:r>
              <a:rPr kumimoji="1" lang="en-US" altLang="ja-JP" dirty="0"/>
              <a:t>10</a:t>
            </a:r>
            <a:r>
              <a:rPr kumimoji="1" lang="ja-JP" altLang="en-US" dirty="0"/>
              <a:t>月上旬</a:t>
            </a:r>
            <a:r>
              <a:rPr kumimoji="1" lang="en-US" altLang="ja-JP" dirty="0"/>
              <a:t>-2023</a:t>
            </a:r>
            <a:r>
              <a:rPr kumimoji="1" lang="ja-JP" altLang="en-US" dirty="0"/>
              <a:t>年</a:t>
            </a:r>
            <a:r>
              <a:rPr kumimoji="1" lang="en-US" altLang="ja-JP" dirty="0"/>
              <a:t>3</a:t>
            </a:r>
            <a:r>
              <a:rPr kumimoji="1" lang="ja-JP" altLang="en-US" dirty="0"/>
              <a:t>月</a:t>
            </a:r>
            <a:endParaRPr kumimoji="1" lang="en-US" altLang="ja-JP" dirty="0"/>
          </a:p>
          <a:p>
            <a:pPr marL="285750" indent="-285750">
              <a:buFont typeface="Wingdings" panose="05000000000000000000" pitchFamily="2" charset="2"/>
              <a:buChar char="n"/>
            </a:pPr>
            <a:r>
              <a:rPr kumimoji="1" lang="ja-JP" altLang="en-US" b="1" dirty="0">
                <a:solidFill>
                  <a:schemeClr val="accent1"/>
                </a:solidFill>
              </a:rPr>
              <a:t>実施場所　</a:t>
            </a:r>
            <a:r>
              <a:rPr kumimoji="1" lang="ja-JP" altLang="en-US" dirty="0"/>
              <a:t>東京大学弥生キャンパス森林化学研究室</a:t>
            </a:r>
            <a:endParaRPr kumimoji="1" lang="en-US" altLang="ja-JP" dirty="0"/>
          </a:p>
          <a:p>
            <a:pPr marL="285750" indent="-285750">
              <a:buFont typeface="Wingdings" panose="05000000000000000000" pitchFamily="2" charset="2"/>
              <a:buChar char="n"/>
            </a:pPr>
            <a:r>
              <a:rPr kumimoji="1" lang="ja-JP" altLang="en-US" b="1" dirty="0">
                <a:solidFill>
                  <a:schemeClr val="accent1"/>
                </a:solidFill>
              </a:rPr>
              <a:t>成果物　</a:t>
            </a:r>
            <a:r>
              <a:rPr kumimoji="1" lang="ja-JP" altLang="en-US" dirty="0"/>
              <a:t>報告書（論文・学会発表）、バイオ実験に関する課題の抽出</a:t>
            </a:r>
          </a:p>
        </p:txBody>
      </p:sp>
      <p:sp>
        <p:nvSpPr>
          <p:cNvPr id="6" name="テキスト ボックス 5">
            <a:extLst>
              <a:ext uri="{FF2B5EF4-FFF2-40B4-BE49-F238E27FC236}">
                <a16:creationId xmlns:a16="http://schemas.microsoft.com/office/drawing/2014/main" id="{8DEEE3E8-4D9D-49F3-887B-474A48B34036}"/>
              </a:ext>
            </a:extLst>
          </p:cNvPr>
          <p:cNvSpPr txBox="1"/>
          <p:nvPr/>
        </p:nvSpPr>
        <p:spPr>
          <a:xfrm>
            <a:off x="10089396" y="5730510"/>
            <a:ext cx="2020105" cy="523220"/>
          </a:xfrm>
          <a:prstGeom prst="rect">
            <a:avLst/>
          </a:prstGeom>
          <a:noFill/>
        </p:spPr>
        <p:txBody>
          <a:bodyPr wrap="none" rtlCol="0">
            <a:spAutoFit/>
          </a:bodyPr>
          <a:lstStyle/>
          <a:p>
            <a:endParaRPr kumimoji="1" lang="en-US" altLang="ja-JP" sz="1400" dirty="0"/>
          </a:p>
          <a:p>
            <a:r>
              <a:rPr kumimoji="1" lang="en-US" altLang="ja-JP" sz="1400" dirty="0"/>
              <a:t>* </a:t>
            </a:r>
            <a:r>
              <a:rPr kumimoji="1" lang="ja-JP" altLang="en-US" sz="1400" dirty="0"/>
              <a:t>補足</a:t>
            </a:r>
            <a:r>
              <a:rPr kumimoji="1" lang="en-US" altLang="ja-JP" sz="1400" dirty="0"/>
              <a:t>1</a:t>
            </a:r>
            <a:r>
              <a:rPr kumimoji="1" lang="ja-JP" altLang="en-US" sz="1400" dirty="0"/>
              <a:t>「実験対象」参照</a:t>
            </a:r>
          </a:p>
        </p:txBody>
      </p:sp>
    </p:spTree>
    <p:extLst>
      <p:ext uri="{BB962C8B-B14F-4D97-AF65-F5344CB8AC3E}">
        <p14:creationId xmlns:p14="http://schemas.microsoft.com/office/powerpoint/2010/main" val="1344095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表 41">
            <a:extLst>
              <a:ext uri="{FF2B5EF4-FFF2-40B4-BE49-F238E27FC236}">
                <a16:creationId xmlns:a16="http://schemas.microsoft.com/office/drawing/2014/main" id="{B855E0AC-BF74-4280-AE92-05011931D0BE}"/>
              </a:ext>
            </a:extLst>
          </p:cNvPr>
          <p:cNvGraphicFramePr>
            <a:graphicFrameLocks noGrp="1"/>
          </p:cNvGraphicFramePr>
          <p:nvPr/>
        </p:nvGraphicFramePr>
        <p:xfrm>
          <a:off x="348331" y="1477985"/>
          <a:ext cx="11400124" cy="3968405"/>
        </p:xfrm>
        <a:graphic>
          <a:graphicData uri="http://schemas.openxmlformats.org/drawingml/2006/table">
            <a:tbl>
              <a:tblPr firstRow="1" bandRow="1">
                <a:tableStyleId>{5C22544A-7EE6-4342-B048-85BDC9FD1C3A}</a:tableStyleId>
              </a:tblPr>
              <a:tblGrid>
                <a:gridCol w="3439310">
                  <a:extLst>
                    <a:ext uri="{9D8B030D-6E8A-4147-A177-3AD203B41FA5}">
                      <a16:colId xmlns:a16="http://schemas.microsoft.com/office/drawing/2014/main" val="469456076"/>
                    </a:ext>
                  </a:extLst>
                </a:gridCol>
                <a:gridCol w="2498757">
                  <a:extLst>
                    <a:ext uri="{9D8B030D-6E8A-4147-A177-3AD203B41FA5}">
                      <a16:colId xmlns:a16="http://schemas.microsoft.com/office/drawing/2014/main" val="1605558366"/>
                    </a:ext>
                  </a:extLst>
                </a:gridCol>
                <a:gridCol w="2629002">
                  <a:extLst>
                    <a:ext uri="{9D8B030D-6E8A-4147-A177-3AD203B41FA5}">
                      <a16:colId xmlns:a16="http://schemas.microsoft.com/office/drawing/2014/main" val="1862957131"/>
                    </a:ext>
                  </a:extLst>
                </a:gridCol>
                <a:gridCol w="2833055">
                  <a:extLst>
                    <a:ext uri="{9D8B030D-6E8A-4147-A177-3AD203B41FA5}">
                      <a16:colId xmlns:a16="http://schemas.microsoft.com/office/drawing/2014/main" val="151254145"/>
                    </a:ext>
                  </a:extLst>
                </a:gridCol>
              </a:tblGrid>
              <a:tr h="426780">
                <a:tc>
                  <a:txBody>
                    <a:bodyPr/>
                    <a:lstStyle/>
                    <a:p>
                      <a:pPr algn="ctr"/>
                      <a:r>
                        <a:rPr kumimoji="1" lang="ja-JP" altLang="en-US" dirty="0"/>
                        <a:t>使用するセルロース分解酵素</a:t>
                      </a:r>
                      <a:r>
                        <a:rPr kumimoji="1" lang="en-US" altLang="ja-JP" dirty="0"/>
                        <a:t>*</a:t>
                      </a:r>
                      <a:endParaRPr kumimoji="1" lang="ja-JP" altLang="en-US" dirty="0"/>
                    </a:p>
                  </a:txBody>
                  <a:tcPr/>
                </a:tc>
                <a:tc>
                  <a:txBody>
                    <a:bodyPr/>
                    <a:lstStyle/>
                    <a:p>
                      <a:pPr algn="ctr"/>
                      <a:r>
                        <a:rPr kumimoji="1" lang="en-US" altLang="ja-JP" dirty="0"/>
                        <a:t>2Q</a:t>
                      </a:r>
                      <a:r>
                        <a:rPr kumimoji="1" lang="ja-JP" altLang="en-US" dirty="0"/>
                        <a:t> 実施結果</a:t>
                      </a:r>
                      <a:r>
                        <a:rPr kumimoji="1" lang="en-US" altLang="ja-JP" dirty="0"/>
                        <a:t>**</a:t>
                      </a:r>
                      <a:endParaRPr kumimoji="1" lang="ja-JP" altLang="en-US" dirty="0"/>
                    </a:p>
                  </a:txBody>
                  <a:tcPr/>
                </a:tc>
                <a:tc>
                  <a:txBody>
                    <a:bodyPr/>
                    <a:lstStyle/>
                    <a:p>
                      <a:pPr algn="ctr"/>
                      <a:r>
                        <a:rPr kumimoji="1" lang="en-US" altLang="ja-JP" dirty="0"/>
                        <a:t>FY22</a:t>
                      </a:r>
                      <a:r>
                        <a:rPr kumimoji="1" lang="ja-JP" altLang="en-US" dirty="0"/>
                        <a:t>下期</a:t>
                      </a:r>
                      <a:r>
                        <a:rPr kumimoji="1" lang="en-US" altLang="ja-JP" dirty="0"/>
                        <a:t> </a:t>
                      </a:r>
                      <a:r>
                        <a:rPr kumimoji="1" lang="ja-JP" altLang="en-US" dirty="0"/>
                        <a:t>実施内容</a:t>
                      </a:r>
                    </a:p>
                  </a:txBody>
                  <a:tcPr/>
                </a:tc>
                <a:tc>
                  <a:txBody>
                    <a:bodyPr/>
                    <a:lstStyle/>
                    <a:p>
                      <a:pPr algn="ctr"/>
                      <a:r>
                        <a:rPr kumimoji="1" lang="ja-JP" altLang="en-US" dirty="0"/>
                        <a:t>実験スケジュール</a:t>
                      </a:r>
                      <a:r>
                        <a:rPr kumimoji="1" lang="en-US" altLang="ja-JP" dirty="0"/>
                        <a:t>***</a:t>
                      </a:r>
                      <a:endParaRPr kumimoji="1" lang="ja-JP" altLang="en-US" dirty="0"/>
                    </a:p>
                  </a:txBody>
                  <a:tcPr/>
                </a:tc>
                <a:extLst>
                  <a:ext uri="{0D108BD9-81ED-4DB2-BD59-A6C34878D82A}">
                    <a16:rowId xmlns:a16="http://schemas.microsoft.com/office/drawing/2014/main" val="2071979488"/>
                  </a:ext>
                </a:extLst>
              </a:tr>
              <a:tr h="1197131">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584686726"/>
                  </a:ext>
                </a:extLst>
              </a:tr>
              <a:tr h="1176950">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algn="l"/>
                      <a:endParaRPr kumimoji="1" lang="en-US" altLang="ja-JP" sz="1800" b="1" dirty="0"/>
                    </a:p>
                  </a:txBody>
                  <a:tcPr>
                    <a:solidFill>
                      <a:schemeClr val="bg1">
                        <a:lumMod val="95000"/>
                      </a:schemeClr>
                    </a:solidFill>
                  </a:tcPr>
                </a:tc>
                <a:tc>
                  <a:txBody>
                    <a:bodyPr/>
                    <a:lstStyle/>
                    <a:p>
                      <a:pPr algn="l"/>
                      <a:endParaRPr kumimoji="1" lang="en-US" altLang="ja-JP" sz="1800" b="1" dirty="0"/>
                    </a:p>
                  </a:txBody>
                  <a:tcPr>
                    <a:solidFill>
                      <a:schemeClr val="bg1">
                        <a:lumMod val="95000"/>
                      </a:schemeClr>
                    </a:solidFill>
                  </a:tcPr>
                </a:tc>
                <a:extLst>
                  <a:ext uri="{0D108BD9-81ED-4DB2-BD59-A6C34878D82A}">
                    <a16:rowId xmlns:a16="http://schemas.microsoft.com/office/drawing/2014/main" val="3409105564"/>
                  </a:ext>
                </a:extLst>
              </a:tr>
              <a:tr h="1167544">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604314066"/>
                  </a:ext>
                </a:extLst>
              </a:tr>
            </a:tbl>
          </a:graphicData>
        </a:graphic>
      </p:graphicFrame>
      <p:sp>
        <p:nvSpPr>
          <p:cNvPr id="2" name="タイトル 1">
            <a:extLst>
              <a:ext uri="{FF2B5EF4-FFF2-40B4-BE49-F238E27FC236}">
                <a16:creationId xmlns:a16="http://schemas.microsoft.com/office/drawing/2014/main" id="{9521B57C-D0F1-4172-8CF6-471FD94DFBF6}"/>
              </a:ext>
            </a:extLst>
          </p:cNvPr>
          <p:cNvSpPr>
            <a:spLocks noGrp="1"/>
          </p:cNvSpPr>
          <p:nvPr>
            <p:ph type="title"/>
          </p:nvPr>
        </p:nvSpPr>
        <p:spPr/>
        <p:txBody>
          <a:bodyPr/>
          <a:lstStyle/>
          <a:p>
            <a:r>
              <a:rPr lang="en-US" altLang="ja-JP" dirty="0"/>
              <a:t>2Q</a:t>
            </a:r>
            <a:r>
              <a:rPr lang="ja-JP" altLang="en-US" dirty="0"/>
              <a:t>実施結果と下期実施内容</a:t>
            </a:r>
            <a:endParaRPr kumimoji="1" lang="ja-JP" altLang="en-US" dirty="0"/>
          </a:p>
        </p:txBody>
      </p:sp>
      <p:sp>
        <p:nvSpPr>
          <p:cNvPr id="3" name="スライド番号プレースホルダー 2">
            <a:extLst>
              <a:ext uri="{FF2B5EF4-FFF2-40B4-BE49-F238E27FC236}">
                <a16:creationId xmlns:a16="http://schemas.microsoft.com/office/drawing/2014/main" id="{F1D28613-66D8-4012-BD16-AF0BEFF7BC72}"/>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grpSp>
        <p:nvGrpSpPr>
          <p:cNvPr id="14" name="グループ化 13">
            <a:extLst>
              <a:ext uri="{FF2B5EF4-FFF2-40B4-BE49-F238E27FC236}">
                <a16:creationId xmlns:a16="http://schemas.microsoft.com/office/drawing/2014/main" id="{F17D54BB-6598-430B-AE98-4B5C1E02A94C}"/>
              </a:ext>
            </a:extLst>
          </p:cNvPr>
          <p:cNvGrpSpPr/>
          <p:nvPr/>
        </p:nvGrpSpPr>
        <p:grpSpPr>
          <a:xfrm>
            <a:off x="298639" y="3256054"/>
            <a:ext cx="3505275" cy="848612"/>
            <a:chOff x="6085484" y="2230527"/>
            <a:chExt cx="3505275" cy="848612"/>
          </a:xfrm>
        </p:grpSpPr>
        <p:sp>
          <p:nvSpPr>
            <p:cNvPr id="15" name="矢印: 五方向 14">
              <a:extLst>
                <a:ext uri="{FF2B5EF4-FFF2-40B4-BE49-F238E27FC236}">
                  <a16:creationId xmlns:a16="http://schemas.microsoft.com/office/drawing/2014/main" id="{760397E0-65B1-46A9-8F99-FF650D068434}"/>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6" name="テキスト ボックス 15">
              <a:extLst>
                <a:ext uri="{FF2B5EF4-FFF2-40B4-BE49-F238E27FC236}">
                  <a16:creationId xmlns:a16="http://schemas.microsoft.com/office/drawing/2014/main" id="{4B549F32-DEF2-4897-A2A6-F11A253CF7A2}"/>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17" name="グループ化 16">
              <a:extLst>
                <a:ext uri="{FF2B5EF4-FFF2-40B4-BE49-F238E27FC236}">
                  <a16:creationId xmlns:a16="http://schemas.microsoft.com/office/drawing/2014/main" id="{CC5B729D-96D9-4DB7-8752-582222678231}"/>
                </a:ext>
              </a:extLst>
            </p:cNvPr>
            <p:cNvGrpSpPr/>
            <p:nvPr/>
          </p:nvGrpSpPr>
          <p:grpSpPr>
            <a:xfrm>
              <a:off x="6987607" y="2316702"/>
              <a:ext cx="2107835" cy="484033"/>
              <a:chOff x="6564390" y="1162574"/>
              <a:chExt cx="2107835" cy="484033"/>
            </a:xfrm>
          </p:grpSpPr>
          <p:sp>
            <p:nvSpPr>
              <p:cNvPr id="19" name="フローチャート: 端子 18">
                <a:extLst>
                  <a:ext uri="{FF2B5EF4-FFF2-40B4-BE49-F238E27FC236}">
                    <a16:creationId xmlns:a16="http://schemas.microsoft.com/office/drawing/2014/main" id="{BFCA4E78-2618-4EC8-8394-CD34001863A8}"/>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20" name="正方形/長方形 19">
                <a:extLst>
                  <a:ext uri="{FF2B5EF4-FFF2-40B4-BE49-F238E27FC236}">
                    <a16:creationId xmlns:a16="http://schemas.microsoft.com/office/drawing/2014/main" id="{F3FBEB48-7580-483B-98EC-6930D1F99B52}"/>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21" name="直線コネクタ 20">
                <a:extLst>
                  <a:ext uri="{FF2B5EF4-FFF2-40B4-BE49-F238E27FC236}">
                    <a16:creationId xmlns:a16="http://schemas.microsoft.com/office/drawing/2014/main" id="{BE96D522-340D-4ACA-9FF0-A9061208E9EE}"/>
                  </a:ext>
                </a:extLst>
              </p:cNvPr>
              <p:cNvCxnSpPr>
                <a:cxnSpLocks/>
                <a:endCxn id="20"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 name="テキスト ボックス 17">
              <a:extLst>
                <a:ext uri="{FF2B5EF4-FFF2-40B4-BE49-F238E27FC236}">
                  <a16:creationId xmlns:a16="http://schemas.microsoft.com/office/drawing/2014/main" id="{9535BCA7-0C19-4225-B981-7ABE6C63D1B5}"/>
                </a:ext>
              </a:extLst>
            </p:cNvPr>
            <p:cNvSpPr txBox="1"/>
            <p:nvPr/>
          </p:nvSpPr>
          <p:spPr>
            <a:xfrm>
              <a:off x="6085484" y="2371355"/>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③</a:t>
              </a:r>
            </a:p>
          </p:txBody>
        </p:sp>
      </p:grpSp>
      <p:grpSp>
        <p:nvGrpSpPr>
          <p:cNvPr id="23" name="グループ化 22">
            <a:extLst>
              <a:ext uri="{FF2B5EF4-FFF2-40B4-BE49-F238E27FC236}">
                <a16:creationId xmlns:a16="http://schemas.microsoft.com/office/drawing/2014/main" id="{21222B2C-2E1F-471F-BDE9-D70E0A19519A}"/>
              </a:ext>
            </a:extLst>
          </p:cNvPr>
          <p:cNvGrpSpPr/>
          <p:nvPr/>
        </p:nvGrpSpPr>
        <p:grpSpPr>
          <a:xfrm>
            <a:off x="291724" y="4434926"/>
            <a:ext cx="3503137" cy="848612"/>
            <a:chOff x="6087622" y="2230527"/>
            <a:chExt cx="3503137" cy="848612"/>
          </a:xfrm>
        </p:grpSpPr>
        <p:sp>
          <p:nvSpPr>
            <p:cNvPr id="24" name="矢印: 五方向 23">
              <a:extLst>
                <a:ext uri="{FF2B5EF4-FFF2-40B4-BE49-F238E27FC236}">
                  <a16:creationId xmlns:a16="http://schemas.microsoft.com/office/drawing/2014/main" id="{7D9ABB53-1D25-486B-A541-2252F83CBA1E}"/>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25" name="テキスト ボックス 24">
              <a:extLst>
                <a:ext uri="{FF2B5EF4-FFF2-40B4-BE49-F238E27FC236}">
                  <a16:creationId xmlns:a16="http://schemas.microsoft.com/office/drawing/2014/main" id="{D78C3E77-E361-438D-9034-21A4A4114871}"/>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26" name="グループ化 25">
              <a:extLst>
                <a:ext uri="{FF2B5EF4-FFF2-40B4-BE49-F238E27FC236}">
                  <a16:creationId xmlns:a16="http://schemas.microsoft.com/office/drawing/2014/main" id="{CB995950-A4E5-4BCE-9E9B-DEDF05017EEC}"/>
                </a:ext>
              </a:extLst>
            </p:cNvPr>
            <p:cNvGrpSpPr/>
            <p:nvPr/>
          </p:nvGrpSpPr>
          <p:grpSpPr>
            <a:xfrm>
              <a:off x="6987607" y="2316702"/>
              <a:ext cx="2107835" cy="484033"/>
              <a:chOff x="6564390" y="1162574"/>
              <a:chExt cx="2107835" cy="484033"/>
            </a:xfrm>
          </p:grpSpPr>
          <p:sp>
            <p:nvSpPr>
              <p:cNvPr id="28" name="フローチャート: 端子 27">
                <a:extLst>
                  <a:ext uri="{FF2B5EF4-FFF2-40B4-BE49-F238E27FC236}">
                    <a16:creationId xmlns:a16="http://schemas.microsoft.com/office/drawing/2014/main" id="{4BDF5149-4778-4FFF-B293-B21934159670}"/>
                  </a:ext>
                </a:extLst>
              </p:cNvPr>
              <p:cNvSpPr/>
              <p:nvPr/>
            </p:nvSpPr>
            <p:spPr>
              <a:xfrm>
                <a:off x="6564390" y="1162574"/>
                <a:ext cx="100038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29" name="正方形/長方形 28">
                <a:extLst>
                  <a:ext uri="{FF2B5EF4-FFF2-40B4-BE49-F238E27FC236}">
                    <a16:creationId xmlns:a16="http://schemas.microsoft.com/office/drawing/2014/main" id="{AFFBFD63-D07C-4EF4-9499-08F5DEADB000}"/>
                  </a:ext>
                </a:extLst>
              </p:cNvPr>
              <p:cNvSpPr/>
              <p:nvPr/>
            </p:nvSpPr>
            <p:spPr>
              <a:xfrm>
                <a:off x="7712282" y="1405669"/>
                <a:ext cx="959943" cy="240938"/>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30" name="直線コネクタ 29">
                <a:extLst>
                  <a:ext uri="{FF2B5EF4-FFF2-40B4-BE49-F238E27FC236}">
                    <a16:creationId xmlns:a16="http://schemas.microsoft.com/office/drawing/2014/main" id="{A48EC579-15A8-481B-AC59-BF410624CE68}"/>
                  </a:ext>
                </a:extLst>
              </p:cNvPr>
              <p:cNvCxnSpPr>
                <a:cxnSpLocks/>
                <a:endCxn id="2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テキスト ボックス 26">
              <a:extLst>
                <a:ext uri="{FF2B5EF4-FFF2-40B4-BE49-F238E27FC236}">
                  <a16:creationId xmlns:a16="http://schemas.microsoft.com/office/drawing/2014/main" id="{C0919D94-5DBA-4363-A8C4-6F2980612657}"/>
                </a:ext>
              </a:extLst>
            </p:cNvPr>
            <p:cNvSpPr txBox="1"/>
            <p:nvPr/>
          </p:nvSpPr>
          <p:spPr>
            <a:xfrm>
              <a:off x="6087622" y="2369754"/>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④</a:t>
              </a:r>
            </a:p>
          </p:txBody>
        </p:sp>
      </p:grpSp>
      <p:grpSp>
        <p:nvGrpSpPr>
          <p:cNvPr id="5" name="グループ化 4">
            <a:extLst>
              <a:ext uri="{FF2B5EF4-FFF2-40B4-BE49-F238E27FC236}">
                <a16:creationId xmlns:a16="http://schemas.microsoft.com/office/drawing/2014/main" id="{17E7BC2E-45CA-4ABE-ABA6-5D3AD13DDA88}"/>
              </a:ext>
            </a:extLst>
          </p:cNvPr>
          <p:cNvGrpSpPr/>
          <p:nvPr/>
        </p:nvGrpSpPr>
        <p:grpSpPr>
          <a:xfrm>
            <a:off x="298640" y="2056567"/>
            <a:ext cx="3510831" cy="849140"/>
            <a:chOff x="2531080" y="2231325"/>
            <a:chExt cx="3510831" cy="849140"/>
          </a:xfrm>
        </p:grpSpPr>
        <p:grpSp>
          <p:nvGrpSpPr>
            <p:cNvPr id="6" name="グループ化 5">
              <a:extLst>
                <a:ext uri="{FF2B5EF4-FFF2-40B4-BE49-F238E27FC236}">
                  <a16:creationId xmlns:a16="http://schemas.microsoft.com/office/drawing/2014/main" id="{C6F1D135-AF26-4E7E-A448-1C246D2C0135}"/>
                </a:ext>
              </a:extLst>
            </p:cNvPr>
            <p:cNvGrpSpPr/>
            <p:nvPr/>
          </p:nvGrpSpPr>
          <p:grpSpPr>
            <a:xfrm>
              <a:off x="3127719" y="2231325"/>
              <a:ext cx="2914192" cy="849140"/>
              <a:chOff x="166659" y="1950464"/>
              <a:chExt cx="2914192" cy="849140"/>
            </a:xfrm>
          </p:grpSpPr>
          <p:sp>
            <p:nvSpPr>
              <p:cNvPr id="12" name="矢印: 五方向 11">
                <a:extLst>
                  <a:ext uri="{FF2B5EF4-FFF2-40B4-BE49-F238E27FC236}">
                    <a16:creationId xmlns:a16="http://schemas.microsoft.com/office/drawing/2014/main" id="{2E00EE92-17B2-41CC-8F15-BC053CA5CBEC}"/>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3" name="テキスト ボックス 12">
                <a:extLst>
                  <a:ext uri="{FF2B5EF4-FFF2-40B4-BE49-F238E27FC236}">
                    <a16:creationId xmlns:a16="http://schemas.microsoft.com/office/drawing/2014/main" id="{DC5DB120-B25F-4A58-8E68-3C5CF38342EE}"/>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7" name="グループ化 6">
              <a:extLst>
                <a:ext uri="{FF2B5EF4-FFF2-40B4-BE49-F238E27FC236}">
                  <a16:creationId xmlns:a16="http://schemas.microsoft.com/office/drawing/2014/main" id="{888E58AA-544E-40FE-91F4-682D8EB86F96}"/>
                </a:ext>
              </a:extLst>
            </p:cNvPr>
            <p:cNvGrpSpPr/>
            <p:nvPr/>
          </p:nvGrpSpPr>
          <p:grpSpPr>
            <a:xfrm>
              <a:off x="3450261" y="2317499"/>
              <a:ext cx="2076455" cy="484033"/>
              <a:chOff x="6595770" y="1162574"/>
              <a:chExt cx="2076455" cy="484033"/>
            </a:xfrm>
          </p:grpSpPr>
          <p:sp>
            <p:nvSpPr>
              <p:cNvPr id="9" name="フローチャート: 端子 8">
                <a:extLst>
                  <a:ext uri="{FF2B5EF4-FFF2-40B4-BE49-F238E27FC236}">
                    <a16:creationId xmlns:a16="http://schemas.microsoft.com/office/drawing/2014/main" id="{72F27DC8-3417-4F73-B15B-F633F03A3027}"/>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10" name="正方形/長方形 9">
                <a:extLst>
                  <a:ext uri="{FF2B5EF4-FFF2-40B4-BE49-F238E27FC236}">
                    <a16:creationId xmlns:a16="http://schemas.microsoft.com/office/drawing/2014/main" id="{30A4022C-7153-4D36-BB7B-A73924983E3D}"/>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11" name="直線コネクタ 10">
                <a:extLst>
                  <a:ext uri="{FF2B5EF4-FFF2-40B4-BE49-F238E27FC236}">
                    <a16:creationId xmlns:a16="http://schemas.microsoft.com/office/drawing/2014/main" id="{81A31C8C-4088-46B6-93D2-4075ABAAE497}"/>
                  </a:ext>
                </a:extLst>
              </p:cNvPr>
              <p:cNvCxnSpPr>
                <a:cxnSpLocks/>
                <a:endCxn id="10"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テキスト ボックス 7">
              <a:extLst>
                <a:ext uri="{FF2B5EF4-FFF2-40B4-BE49-F238E27FC236}">
                  <a16:creationId xmlns:a16="http://schemas.microsoft.com/office/drawing/2014/main" id="{E3DC29AC-DD61-4EE5-BBDB-2B4729A45281}"/>
                </a:ext>
              </a:extLst>
            </p:cNvPr>
            <p:cNvSpPr txBox="1"/>
            <p:nvPr/>
          </p:nvSpPr>
          <p:spPr>
            <a:xfrm>
              <a:off x="2531080" y="2346988"/>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②</a:t>
              </a:r>
            </a:p>
          </p:txBody>
        </p:sp>
      </p:grpSp>
      <p:sp>
        <p:nvSpPr>
          <p:cNvPr id="40" name="テキスト ボックス 39">
            <a:extLst>
              <a:ext uri="{FF2B5EF4-FFF2-40B4-BE49-F238E27FC236}">
                <a16:creationId xmlns:a16="http://schemas.microsoft.com/office/drawing/2014/main" id="{29498C52-9ECB-4203-9D41-0DD9D934B1C1}"/>
              </a:ext>
            </a:extLst>
          </p:cNvPr>
          <p:cNvSpPr txBox="1"/>
          <p:nvPr/>
        </p:nvSpPr>
        <p:spPr>
          <a:xfrm>
            <a:off x="1088184" y="863531"/>
            <a:ext cx="10067409" cy="461665"/>
          </a:xfrm>
          <a:prstGeom prst="rect">
            <a:avLst/>
          </a:prstGeom>
          <a:noFill/>
        </p:spPr>
        <p:txBody>
          <a:bodyPr wrap="square" rtlCol="0">
            <a:spAutoFit/>
          </a:bodyPr>
          <a:lstStyle/>
          <a:p>
            <a:r>
              <a:rPr kumimoji="1" lang="en-US" altLang="ja-JP" sz="2400" b="1" dirty="0">
                <a:solidFill>
                  <a:schemeClr val="accent1"/>
                </a:solidFill>
              </a:rPr>
              <a:t>3</a:t>
            </a:r>
            <a:r>
              <a:rPr kumimoji="1" lang="ja-JP" altLang="en-US" sz="2400" b="1" dirty="0">
                <a:solidFill>
                  <a:schemeClr val="accent1"/>
                </a:solidFill>
              </a:rPr>
              <a:t>つのセルロース分解酵素を対象として、以下の実験を</a:t>
            </a:r>
            <a:r>
              <a:rPr kumimoji="1" lang="en-US" altLang="ja-JP" sz="2400" b="1" dirty="0">
                <a:solidFill>
                  <a:schemeClr val="accent1"/>
                </a:solidFill>
              </a:rPr>
              <a:t>FY22</a:t>
            </a:r>
            <a:r>
              <a:rPr kumimoji="1" lang="ja-JP" altLang="en-US" sz="2400" b="1" dirty="0">
                <a:solidFill>
                  <a:schemeClr val="accent1"/>
                </a:solidFill>
              </a:rPr>
              <a:t>下期に実施する。</a:t>
            </a:r>
            <a:endParaRPr kumimoji="1" lang="en-US" altLang="ja-JP" sz="2400" b="1" dirty="0">
              <a:solidFill>
                <a:schemeClr val="accent1"/>
              </a:solidFill>
            </a:endParaRPr>
          </a:p>
        </p:txBody>
      </p:sp>
      <p:sp>
        <p:nvSpPr>
          <p:cNvPr id="22" name="テキスト ボックス 21">
            <a:extLst>
              <a:ext uri="{FF2B5EF4-FFF2-40B4-BE49-F238E27FC236}">
                <a16:creationId xmlns:a16="http://schemas.microsoft.com/office/drawing/2014/main" id="{424BAA35-A1E6-4785-A484-FDDBF9CA42CC}"/>
              </a:ext>
            </a:extLst>
          </p:cNvPr>
          <p:cNvSpPr txBox="1"/>
          <p:nvPr/>
        </p:nvSpPr>
        <p:spPr>
          <a:xfrm>
            <a:off x="3825740" y="2182600"/>
            <a:ext cx="2404674" cy="646331"/>
          </a:xfrm>
          <a:prstGeom prst="rect">
            <a:avLst/>
          </a:prstGeom>
          <a:noFill/>
        </p:spPr>
        <p:txBody>
          <a:bodyPr wrap="square" rtlCol="0">
            <a:spAutoFit/>
          </a:bodyPr>
          <a:lstStyle/>
          <a:p>
            <a:r>
              <a:rPr kumimoji="1" lang="ja-JP" altLang="en-US" dirty="0"/>
              <a:t>発現量が多く、</a:t>
            </a:r>
            <a:endParaRPr kumimoji="1" lang="en-US" altLang="ja-JP" dirty="0"/>
          </a:p>
          <a:p>
            <a:r>
              <a:rPr kumimoji="1" lang="ja-JP" altLang="en-US" dirty="0"/>
              <a:t>活性を確認できた。</a:t>
            </a:r>
          </a:p>
        </p:txBody>
      </p:sp>
      <p:sp>
        <p:nvSpPr>
          <p:cNvPr id="38" name="テキスト ボックス 37">
            <a:extLst>
              <a:ext uri="{FF2B5EF4-FFF2-40B4-BE49-F238E27FC236}">
                <a16:creationId xmlns:a16="http://schemas.microsoft.com/office/drawing/2014/main" id="{BCB21354-4E31-4077-9705-D5BD3886D22E}"/>
              </a:ext>
            </a:extLst>
          </p:cNvPr>
          <p:cNvSpPr txBox="1"/>
          <p:nvPr/>
        </p:nvSpPr>
        <p:spPr>
          <a:xfrm>
            <a:off x="3851185" y="3251007"/>
            <a:ext cx="2399431" cy="923330"/>
          </a:xfrm>
          <a:prstGeom prst="rect">
            <a:avLst/>
          </a:prstGeom>
          <a:noFill/>
        </p:spPr>
        <p:txBody>
          <a:bodyPr wrap="square">
            <a:spAutoFit/>
          </a:bodyPr>
          <a:lstStyle/>
          <a:p>
            <a:pPr algn="l"/>
            <a:r>
              <a:rPr kumimoji="1" lang="ja-JP" altLang="en-US" sz="1800" dirty="0"/>
              <a:t>発現量が少なく、</a:t>
            </a:r>
            <a:endParaRPr kumimoji="1" lang="en-US" altLang="ja-JP" sz="1800" dirty="0"/>
          </a:p>
          <a:p>
            <a:pPr algn="l"/>
            <a:r>
              <a:rPr kumimoji="1" lang="ja-JP" altLang="en-US" sz="1800" dirty="0"/>
              <a:t>一部基質で活性の有無の判断に至らず。</a:t>
            </a:r>
            <a:endParaRPr kumimoji="1" lang="en-US" altLang="ja-JP" sz="1800" dirty="0"/>
          </a:p>
        </p:txBody>
      </p:sp>
      <p:sp>
        <p:nvSpPr>
          <p:cNvPr id="43" name="テキスト ボックス 42">
            <a:extLst>
              <a:ext uri="{FF2B5EF4-FFF2-40B4-BE49-F238E27FC236}">
                <a16:creationId xmlns:a16="http://schemas.microsoft.com/office/drawing/2014/main" id="{AB43662A-A7D1-4C3B-8E6D-88E7D800CDA1}"/>
              </a:ext>
            </a:extLst>
          </p:cNvPr>
          <p:cNvSpPr txBox="1"/>
          <p:nvPr/>
        </p:nvSpPr>
        <p:spPr>
          <a:xfrm>
            <a:off x="3851185" y="4418401"/>
            <a:ext cx="2496211" cy="923330"/>
          </a:xfrm>
          <a:prstGeom prst="rect">
            <a:avLst/>
          </a:prstGeom>
          <a:noFill/>
        </p:spPr>
        <p:txBody>
          <a:bodyPr wrap="square">
            <a:spAutoFit/>
          </a:bodyPr>
          <a:lstStyle/>
          <a:p>
            <a:pPr algn="l"/>
            <a:r>
              <a:rPr kumimoji="1" lang="ja-JP" altLang="en-US" sz="1800" dirty="0"/>
              <a:t>発現が難しいと思われたため、実施せず。</a:t>
            </a:r>
            <a:endParaRPr kumimoji="1" lang="en-US" altLang="ja-JP" sz="1800" dirty="0"/>
          </a:p>
          <a:p>
            <a:pPr algn="l"/>
            <a:r>
              <a:rPr kumimoji="1" lang="ja-JP" altLang="en-US" sz="1800" dirty="0"/>
              <a:t>（代わりに②③を実施）</a:t>
            </a:r>
            <a:endParaRPr kumimoji="1" lang="en-US" altLang="ja-JP" sz="1800" dirty="0"/>
          </a:p>
        </p:txBody>
      </p:sp>
      <p:sp>
        <p:nvSpPr>
          <p:cNvPr id="44" name="テキスト ボックス 43">
            <a:extLst>
              <a:ext uri="{FF2B5EF4-FFF2-40B4-BE49-F238E27FC236}">
                <a16:creationId xmlns:a16="http://schemas.microsoft.com/office/drawing/2014/main" id="{139B246D-3B5D-40A3-8998-5FE0961B5C6E}"/>
              </a:ext>
            </a:extLst>
          </p:cNvPr>
          <p:cNvSpPr txBox="1"/>
          <p:nvPr/>
        </p:nvSpPr>
        <p:spPr>
          <a:xfrm>
            <a:off x="6295057" y="2172229"/>
            <a:ext cx="254028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dirty="0"/>
              <a:t>設計</a:t>
            </a:r>
            <a:r>
              <a:rPr kumimoji="1" lang="en-US" altLang="ja-JP" sz="1800" b="1" dirty="0"/>
              <a:t>CBD</a:t>
            </a:r>
            <a:r>
              <a:rPr kumimoji="1" lang="ja-JP" altLang="en-US" sz="1800" b="1" dirty="0"/>
              <a:t>を含む酵素を合成・評価</a:t>
            </a:r>
            <a:endParaRPr kumimoji="1" lang="en-US" altLang="ja-JP" sz="1800" b="1" dirty="0"/>
          </a:p>
        </p:txBody>
      </p:sp>
      <p:sp>
        <p:nvSpPr>
          <p:cNvPr id="45" name="テキスト ボックス 44">
            <a:extLst>
              <a:ext uri="{FF2B5EF4-FFF2-40B4-BE49-F238E27FC236}">
                <a16:creationId xmlns:a16="http://schemas.microsoft.com/office/drawing/2014/main" id="{EE78122B-C4CA-4CDB-958C-563A8CE3BB65}"/>
              </a:ext>
            </a:extLst>
          </p:cNvPr>
          <p:cNvSpPr txBox="1"/>
          <p:nvPr/>
        </p:nvSpPr>
        <p:spPr>
          <a:xfrm>
            <a:off x="6398247" y="3405744"/>
            <a:ext cx="2379228" cy="646331"/>
          </a:xfrm>
          <a:prstGeom prst="rect">
            <a:avLst/>
          </a:prstGeom>
          <a:noFill/>
        </p:spPr>
        <p:txBody>
          <a:bodyPr wrap="square">
            <a:spAutoFit/>
          </a:bodyPr>
          <a:lstStyle/>
          <a:p>
            <a:pPr algn="ctr"/>
            <a:r>
              <a:rPr kumimoji="1" lang="ja-JP" altLang="en-US" sz="1800" b="1" dirty="0"/>
              <a:t>ファーメンターで合成、</a:t>
            </a:r>
            <a:endParaRPr kumimoji="1" lang="en-US" altLang="ja-JP" sz="1800" b="1" dirty="0"/>
          </a:p>
          <a:p>
            <a:pPr algn="ctr"/>
            <a:r>
              <a:rPr kumimoji="1" lang="ja-JP" altLang="en-US" sz="1800" b="1" dirty="0"/>
              <a:t>活性を再度確認</a:t>
            </a:r>
            <a:endParaRPr kumimoji="1" lang="en-US" altLang="ja-JP" sz="1800" b="1" dirty="0"/>
          </a:p>
        </p:txBody>
      </p:sp>
      <p:sp>
        <p:nvSpPr>
          <p:cNvPr id="46" name="テキスト ボックス 45">
            <a:extLst>
              <a:ext uri="{FF2B5EF4-FFF2-40B4-BE49-F238E27FC236}">
                <a16:creationId xmlns:a16="http://schemas.microsoft.com/office/drawing/2014/main" id="{C961E223-389D-4799-A51E-A6861198F163}"/>
              </a:ext>
            </a:extLst>
          </p:cNvPr>
          <p:cNvSpPr txBox="1"/>
          <p:nvPr/>
        </p:nvSpPr>
        <p:spPr>
          <a:xfrm>
            <a:off x="6696283" y="4712652"/>
            <a:ext cx="23792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dirty="0"/>
              <a:t>発現・活性を確認</a:t>
            </a:r>
            <a:endParaRPr kumimoji="1" lang="en-US" altLang="ja-JP" sz="1800" b="1" dirty="0"/>
          </a:p>
        </p:txBody>
      </p:sp>
      <p:sp>
        <p:nvSpPr>
          <p:cNvPr id="48" name="テキスト ボックス 47">
            <a:extLst>
              <a:ext uri="{FF2B5EF4-FFF2-40B4-BE49-F238E27FC236}">
                <a16:creationId xmlns:a16="http://schemas.microsoft.com/office/drawing/2014/main" id="{CACC6935-93DD-4428-9A05-330E3FE00DD5}"/>
              </a:ext>
            </a:extLst>
          </p:cNvPr>
          <p:cNvSpPr txBox="1"/>
          <p:nvPr/>
        </p:nvSpPr>
        <p:spPr>
          <a:xfrm>
            <a:off x="9269140" y="2182600"/>
            <a:ext cx="290219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1. </a:t>
            </a:r>
            <a:r>
              <a:rPr kumimoji="1" lang="ja-JP" altLang="en-US" sz="1800" dirty="0"/>
              <a:t>実験：</a:t>
            </a:r>
            <a:r>
              <a:rPr kumimoji="1" lang="en-US" altLang="ja-JP" dirty="0"/>
              <a:t>4</a:t>
            </a:r>
            <a:r>
              <a:rPr kumimoji="1" lang="ja-JP" altLang="en-US" dirty="0"/>
              <a:t>カ月</a:t>
            </a:r>
            <a:endParaRPr kumimoji="1" lang="en-US" altLang="ja-JP" sz="1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2. </a:t>
            </a:r>
            <a:r>
              <a:rPr kumimoji="1" lang="ja-JP" altLang="en-US" sz="1800" dirty="0"/>
              <a:t>報告書作成：</a:t>
            </a:r>
            <a:r>
              <a:rPr kumimoji="1" lang="en-US" altLang="ja-JP" sz="1800" dirty="0"/>
              <a:t>2</a:t>
            </a:r>
            <a:r>
              <a:rPr kumimoji="1" lang="ja-JP" altLang="en-US" sz="1800" dirty="0"/>
              <a:t>月</a:t>
            </a:r>
            <a:endParaRPr kumimoji="1" lang="en-US" altLang="ja-JP" sz="1800" dirty="0"/>
          </a:p>
        </p:txBody>
      </p:sp>
      <p:sp>
        <p:nvSpPr>
          <p:cNvPr id="50" name="テキスト ボックス 49">
            <a:extLst>
              <a:ext uri="{FF2B5EF4-FFF2-40B4-BE49-F238E27FC236}">
                <a16:creationId xmlns:a16="http://schemas.microsoft.com/office/drawing/2014/main" id="{EBBA68C1-15FC-451C-B406-0D9A92C2798F}"/>
              </a:ext>
            </a:extLst>
          </p:cNvPr>
          <p:cNvSpPr txBox="1"/>
          <p:nvPr/>
        </p:nvSpPr>
        <p:spPr>
          <a:xfrm>
            <a:off x="9249345" y="3434356"/>
            <a:ext cx="2408222" cy="646331"/>
          </a:xfrm>
          <a:prstGeom prst="rect">
            <a:avLst/>
          </a:prstGeom>
          <a:noFill/>
        </p:spPr>
        <p:txBody>
          <a:bodyPr wrap="square">
            <a:spAutoFit/>
          </a:bodyPr>
          <a:lstStyle/>
          <a:p>
            <a:pPr algn="l"/>
            <a:r>
              <a:rPr kumimoji="1" lang="en-US" altLang="ja-JP" sz="1800" dirty="0"/>
              <a:t>1. </a:t>
            </a:r>
            <a:r>
              <a:rPr kumimoji="1" lang="ja-JP" altLang="en-US" sz="1800" dirty="0"/>
              <a:t>実験：</a:t>
            </a:r>
            <a:r>
              <a:rPr kumimoji="1" lang="en-US" altLang="ja-JP" sz="1800" dirty="0"/>
              <a:t>2</a:t>
            </a:r>
            <a:r>
              <a:rPr kumimoji="1" lang="ja-JP" altLang="en-US" sz="1800" dirty="0"/>
              <a:t>カ月</a:t>
            </a:r>
            <a:endParaRPr kumimoji="1" lang="en-US" altLang="ja-JP" sz="1800" dirty="0"/>
          </a:p>
          <a:p>
            <a:pPr algn="l"/>
            <a:r>
              <a:rPr kumimoji="1" lang="en-US" altLang="ja-JP" sz="1800" dirty="0"/>
              <a:t>2. </a:t>
            </a:r>
            <a:r>
              <a:rPr kumimoji="1" lang="ja-JP" altLang="en-US" sz="1800" dirty="0"/>
              <a:t>報告書作成：</a:t>
            </a:r>
            <a:r>
              <a:rPr kumimoji="1" lang="en-US" altLang="ja-JP" sz="1800" dirty="0"/>
              <a:t>2</a:t>
            </a:r>
            <a:r>
              <a:rPr kumimoji="1" lang="ja-JP" altLang="en-US" sz="1800" dirty="0"/>
              <a:t>月</a:t>
            </a:r>
            <a:endParaRPr kumimoji="1" lang="en-US" altLang="ja-JP" sz="1800" dirty="0"/>
          </a:p>
        </p:txBody>
      </p:sp>
      <p:sp>
        <p:nvSpPr>
          <p:cNvPr id="52" name="テキスト ボックス 51">
            <a:extLst>
              <a:ext uri="{FF2B5EF4-FFF2-40B4-BE49-F238E27FC236}">
                <a16:creationId xmlns:a16="http://schemas.microsoft.com/office/drawing/2014/main" id="{C426D449-3A01-48AD-AD58-26766D982AA0}"/>
              </a:ext>
            </a:extLst>
          </p:cNvPr>
          <p:cNvSpPr txBox="1"/>
          <p:nvPr/>
        </p:nvSpPr>
        <p:spPr>
          <a:xfrm>
            <a:off x="9204203" y="4574153"/>
            <a:ext cx="283806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1. </a:t>
            </a:r>
            <a:r>
              <a:rPr kumimoji="1" lang="ja-JP" altLang="en-US" sz="1800" dirty="0"/>
              <a:t>実験：</a:t>
            </a:r>
            <a:r>
              <a:rPr kumimoji="1" lang="en-US" altLang="ja-JP" sz="1800" dirty="0"/>
              <a:t>3</a:t>
            </a:r>
            <a:r>
              <a:rPr kumimoji="1" lang="ja-JP" altLang="en-US" sz="1800" dirty="0"/>
              <a:t>カ月</a:t>
            </a:r>
            <a:endParaRPr kumimoji="1" lang="en-US" altLang="ja-JP" sz="1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2. </a:t>
            </a:r>
            <a:r>
              <a:rPr kumimoji="1" lang="ja-JP" altLang="en-US" sz="1800" dirty="0"/>
              <a:t>報告書作成：</a:t>
            </a:r>
            <a:r>
              <a:rPr kumimoji="1" lang="en-US" altLang="ja-JP" sz="1800" dirty="0"/>
              <a:t>2</a:t>
            </a:r>
            <a:r>
              <a:rPr kumimoji="1" lang="ja-JP" altLang="en-US" sz="1800" dirty="0"/>
              <a:t>月</a:t>
            </a:r>
            <a:endParaRPr kumimoji="1" lang="en-US" altLang="ja-JP" sz="1800" dirty="0"/>
          </a:p>
        </p:txBody>
      </p:sp>
      <p:sp>
        <p:nvSpPr>
          <p:cNvPr id="4" name="テキスト ボックス 3">
            <a:extLst>
              <a:ext uri="{FF2B5EF4-FFF2-40B4-BE49-F238E27FC236}">
                <a16:creationId xmlns:a16="http://schemas.microsoft.com/office/drawing/2014/main" id="{35872A88-A033-45A6-AADE-66FBACECDF72}"/>
              </a:ext>
            </a:extLst>
          </p:cNvPr>
          <p:cNvSpPr txBox="1"/>
          <p:nvPr/>
        </p:nvSpPr>
        <p:spPr>
          <a:xfrm>
            <a:off x="7864589" y="1902678"/>
            <a:ext cx="1138017" cy="307777"/>
          </a:xfrm>
          <a:prstGeom prst="rect">
            <a:avLst/>
          </a:prstGeom>
          <a:noFill/>
        </p:spPr>
        <p:txBody>
          <a:bodyPr wrap="square" rtlCol="0">
            <a:spAutoFit/>
          </a:bodyPr>
          <a:lstStyle/>
          <a:p>
            <a:r>
              <a:rPr kumimoji="1" lang="ja-JP" altLang="en-US" sz="1400" dirty="0">
                <a:solidFill>
                  <a:schemeClr val="accent1"/>
                </a:solidFill>
              </a:rPr>
              <a:t>重要度：大</a:t>
            </a:r>
          </a:p>
        </p:txBody>
      </p:sp>
      <p:sp>
        <p:nvSpPr>
          <p:cNvPr id="42" name="テキスト ボックス 41">
            <a:extLst>
              <a:ext uri="{FF2B5EF4-FFF2-40B4-BE49-F238E27FC236}">
                <a16:creationId xmlns:a16="http://schemas.microsoft.com/office/drawing/2014/main" id="{9D568E1A-6B2E-4FFC-8FCD-14A0A4AB77E7}"/>
              </a:ext>
            </a:extLst>
          </p:cNvPr>
          <p:cNvSpPr txBox="1"/>
          <p:nvPr/>
        </p:nvSpPr>
        <p:spPr>
          <a:xfrm>
            <a:off x="7859159" y="4272240"/>
            <a:ext cx="1179837" cy="523220"/>
          </a:xfrm>
          <a:prstGeom prst="rect">
            <a:avLst/>
          </a:prstGeom>
          <a:noFill/>
        </p:spPr>
        <p:txBody>
          <a:bodyPr wrap="square" rtlCol="0">
            <a:spAutoFit/>
          </a:bodyPr>
          <a:lstStyle/>
          <a:p>
            <a:r>
              <a:rPr kumimoji="1" lang="ja-JP" altLang="en-US" sz="1400" dirty="0">
                <a:solidFill>
                  <a:schemeClr val="accent1"/>
                </a:solidFill>
              </a:rPr>
              <a:t>重要度：中</a:t>
            </a:r>
            <a:endParaRPr kumimoji="1" lang="en-US" altLang="ja-JP" sz="1400" dirty="0">
              <a:solidFill>
                <a:schemeClr val="accent1"/>
              </a:solidFill>
            </a:endParaRPr>
          </a:p>
          <a:p>
            <a:r>
              <a:rPr kumimoji="1" lang="ja-JP" altLang="en-US" sz="1400" dirty="0">
                <a:solidFill>
                  <a:schemeClr val="accent1"/>
                </a:solidFill>
              </a:rPr>
              <a:t>期待度：大</a:t>
            </a:r>
          </a:p>
        </p:txBody>
      </p:sp>
      <p:sp>
        <p:nvSpPr>
          <p:cNvPr id="47" name="テキスト ボックス 46">
            <a:extLst>
              <a:ext uri="{FF2B5EF4-FFF2-40B4-BE49-F238E27FC236}">
                <a16:creationId xmlns:a16="http://schemas.microsoft.com/office/drawing/2014/main" id="{C183CAE5-FD52-4A76-B813-CD0DC97E3E04}"/>
              </a:ext>
            </a:extLst>
          </p:cNvPr>
          <p:cNvSpPr txBox="1"/>
          <p:nvPr/>
        </p:nvSpPr>
        <p:spPr>
          <a:xfrm>
            <a:off x="7849271" y="3089105"/>
            <a:ext cx="1138017" cy="307777"/>
          </a:xfrm>
          <a:prstGeom prst="rect">
            <a:avLst/>
          </a:prstGeom>
          <a:noFill/>
        </p:spPr>
        <p:txBody>
          <a:bodyPr wrap="square" rtlCol="0">
            <a:spAutoFit/>
          </a:bodyPr>
          <a:lstStyle/>
          <a:p>
            <a:r>
              <a:rPr kumimoji="1" lang="ja-JP" altLang="en-US" sz="1400" dirty="0">
                <a:solidFill>
                  <a:schemeClr val="accent1"/>
                </a:solidFill>
              </a:rPr>
              <a:t>重要度：小</a:t>
            </a:r>
          </a:p>
        </p:txBody>
      </p:sp>
      <p:sp>
        <p:nvSpPr>
          <p:cNvPr id="49" name="テキスト ボックス 48">
            <a:extLst>
              <a:ext uri="{FF2B5EF4-FFF2-40B4-BE49-F238E27FC236}">
                <a16:creationId xmlns:a16="http://schemas.microsoft.com/office/drawing/2014/main" id="{73C2E2AF-013D-4761-A4B3-A49C294F7756}"/>
              </a:ext>
            </a:extLst>
          </p:cNvPr>
          <p:cNvSpPr txBox="1"/>
          <p:nvPr/>
        </p:nvSpPr>
        <p:spPr>
          <a:xfrm>
            <a:off x="9075511" y="5483669"/>
            <a:ext cx="2690160" cy="738664"/>
          </a:xfrm>
          <a:prstGeom prst="rect">
            <a:avLst/>
          </a:prstGeom>
          <a:noFill/>
        </p:spPr>
        <p:txBody>
          <a:bodyPr wrap="none" rtlCol="0">
            <a:spAutoFit/>
          </a:bodyPr>
          <a:lstStyle/>
          <a:p>
            <a:r>
              <a:rPr kumimoji="1" lang="en-US" altLang="ja-JP" sz="1400" dirty="0"/>
              <a:t>*</a:t>
            </a:r>
            <a:r>
              <a:rPr kumimoji="1" lang="ja-JP" altLang="en-US" sz="1400" dirty="0"/>
              <a:t>補足</a:t>
            </a:r>
            <a:r>
              <a:rPr kumimoji="1" lang="en-US" altLang="ja-JP" sz="1400" dirty="0"/>
              <a:t>1</a:t>
            </a:r>
            <a:r>
              <a:rPr kumimoji="1" lang="ja-JP" altLang="en-US" sz="1400" dirty="0"/>
              <a:t>「実験対象」参照</a:t>
            </a:r>
            <a:endParaRPr kumimoji="1" lang="en-US" altLang="ja-JP" sz="1400" dirty="0"/>
          </a:p>
          <a:p>
            <a:r>
              <a:rPr kumimoji="1" lang="en-US" altLang="ja-JP" sz="1400" dirty="0"/>
              <a:t>**</a:t>
            </a:r>
            <a:r>
              <a:rPr kumimoji="1" lang="ja-JP" altLang="en-US" sz="1400" dirty="0"/>
              <a:t>補足</a:t>
            </a:r>
            <a:r>
              <a:rPr kumimoji="1" lang="en-US" altLang="ja-JP" sz="1400" dirty="0"/>
              <a:t>4</a:t>
            </a:r>
            <a:r>
              <a:rPr kumimoji="1" lang="ja-JP" altLang="en-US" sz="1400" dirty="0"/>
              <a:t>「</a:t>
            </a:r>
            <a:r>
              <a:rPr kumimoji="1" lang="en-US" altLang="ja-JP" sz="1400" dirty="0"/>
              <a:t>2Q</a:t>
            </a:r>
            <a:r>
              <a:rPr kumimoji="1" lang="ja-JP" altLang="en-US" sz="1400" dirty="0"/>
              <a:t>実施内容」参照</a:t>
            </a:r>
            <a:endParaRPr kumimoji="1" lang="en-US" altLang="ja-JP" sz="1400" dirty="0"/>
          </a:p>
          <a:p>
            <a:r>
              <a:rPr kumimoji="1" lang="en-US" altLang="ja-JP" sz="1400" dirty="0"/>
              <a:t>***</a:t>
            </a:r>
            <a:r>
              <a:rPr kumimoji="1" lang="ja-JP" altLang="en-US" sz="1400" dirty="0"/>
              <a:t>「実験スケジュール（</a:t>
            </a:r>
            <a:r>
              <a:rPr kumimoji="1" lang="en-US" altLang="ja-JP" sz="1400" dirty="0"/>
              <a:t>p3</a:t>
            </a:r>
            <a:r>
              <a:rPr kumimoji="1" lang="ja-JP" altLang="en-US" sz="1400" dirty="0"/>
              <a:t>）」参照</a:t>
            </a:r>
          </a:p>
        </p:txBody>
      </p:sp>
    </p:spTree>
    <p:extLst>
      <p:ext uri="{BB962C8B-B14F-4D97-AF65-F5344CB8AC3E}">
        <p14:creationId xmlns:p14="http://schemas.microsoft.com/office/powerpoint/2010/main" val="2556317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20D1D11-7374-4A2E-B422-A7E10FDDE543}"/>
              </a:ext>
            </a:extLst>
          </p:cNvPr>
          <p:cNvSpPr/>
          <p:nvPr/>
        </p:nvSpPr>
        <p:spPr>
          <a:xfrm>
            <a:off x="0" y="867531"/>
            <a:ext cx="12192000" cy="586554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a:extLst>
              <a:ext uri="{FF2B5EF4-FFF2-40B4-BE49-F238E27FC236}">
                <a16:creationId xmlns:a16="http://schemas.microsoft.com/office/drawing/2014/main" id="{9D5B149B-84BD-4FC4-A8CF-81AD55206B94}"/>
              </a:ext>
            </a:extLst>
          </p:cNvPr>
          <p:cNvSpPr/>
          <p:nvPr/>
        </p:nvSpPr>
        <p:spPr>
          <a:xfrm>
            <a:off x="108951" y="3422599"/>
            <a:ext cx="11720534" cy="1516355"/>
          </a:xfrm>
          <a:prstGeom prst="rect">
            <a:avLst/>
          </a:prstGeom>
          <a:solidFill>
            <a:schemeClr val="bg1"/>
          </a:solidFill>
          <a:ln w="317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8" name="正方形/長方形 77">
            <a:extLst>
              <a:ext uri="{FF2B5EF4-FFF2-40B4-BE49-F238E27FC236}">
                <a16:creationId xmlns:a16="http://schemas.microsoft.com/office/drawing/2014/main" id="{6479C333-3F3B-4950-BDD9-269572E10F24}"/>
              </a:ext>
            </a:extLst>
          </p:cNvPr>
          <p:cNvSpPr/>
          <p:nvPr/>
        </p:nvSpPr>
        <p:spPr>
          <a:xfrm>
            <a:off x="108951" y="4937917"/>
            <a:ext cx="11720534" cy="1516355"/>
          </a:xfrm>
          <a:prstGeom prst="rect">
            <a:avLst/>
          </a:prstGeom>
          <a:solidFill>
            <a:schemeClr val="bg1"/>
          </a:solidFill>
          <a:ln w="317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 name="タイトル 1">
            <a:extLst>
              <a:ext uri="{FF2B5EF4-FFF2-40B4-BE49-F238E27FC236}">
                <a16:creationId xmlns:a16="http://schemas.microsoft.com/office/drawing/2014/main" id="{B6F25EEE-CA12-436B-BC4F-2B6055AF4C48}"/>
              </a:ext>
            </a:extLst>
          </p:cNvPr>
          <p:cNvSpPr>
            <a:spLocks noGrp="1"/>
          </p:cNvSpPr>
          <p:nvPr>
            <p:ph type="title"/>
          </p:nvPr>
        </p:nvSpPr>
        <p:spPr/>
        <p:txBody>
          <a:bodyPr/>
          <a:lstStyle/>
          <a:p>
            <a:r>
              <a:rPr lang="ja-JP" altLang="en-US" dirty="0"/>
              <a:t>東京大学での実験 実施</a:t>
            </a:r>
            <a:r>
              <a:rPr kumimoji="1" lang="ja-JP" altLang="en-US" dirty="0"/>
              <a:t>スケジュール</a:t>
            </a:r>
          </a:p>
        </p:txBody>
      </p:sp>
      <p:sp>
        <p:nvSpPr>
          <p:cNvPr id="28" name="正方形/長方形 27">
            <a:extLst>
              <a:ext uri="{FF2B5EF4-FFF2-40B4-BE49-F238E27FC236}">
                <a16:creationId xmlns:a16="http://schemas.microsoft.com/office/drawing/2014/main" id="{29AA39BC-0E0D-4AB3-B1AE-2A0D82AC8F45}"/>
              </a:ext>
            </a:extLst>
          </p:cNvPr>
          <p:cNvSpPr/>
          <p:nvPr/>
        </p:nvSpPr>
        <p:spPr>
          <a:xfrm>
            <a:off x="108059" y="1913909"/>
            <a:ext cx="11720534" cy="1516355"/>
          </a:xfrm>
          <a:prstGeom prst="rect">
            <a:avLst/>
          </a:prstGeom>
          <a:solidFill>
            <a:schemeClr val="bg1"/>
          </a:solidFill>
          <a:ln w="317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2" name="正方形/長方形 51">
            <a:extLst>
              <a:ext uri="{FF2B5EF4-FFF2-40B4-BE49-F238E27FC236}">
                <a16:creationId xmlns:a16="http://schemas.microsoft.com/office/drawing/2014/main" id="{EAA3D936-1780-46BE-9411-3643CE84D5CC}"/>
              </a:ext>
            </a:extLst>
          </p:cNvPr>
          <p:cNvSpPr/>
          <p:nvPr/>
        </p:nvSpPr>
        <p:spPr>
          <a:xfrm>
            <a:off x="10859998" y="1766933"/>
            <a:ext cx="1222238" cy="4676203"/>
          </a:xfrm>
          <a:prstGeom prst="rect">
            <a:avLst/>
          </a:prstGeom>
          <a:pattFill prst="pct5">
            <a:fgClr>
              <a:schemeClr val="accent1"/>
            </a:fgClr>
            <a:bgClr>
              <a:schemeClr val="bg1"/>
            </a:bgClr>
          </a:patt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6B9E96E6-F22C-4F52-B340-FFA2CAE1789C}"/>
              </a:ext>
            </a:extLst>
          </p:cNvPr>
          <p:cNvSpPr txBox="1"/>
          <p:nvPr/>
        </p:nvSpPr>
        <p:spPr>
          <a:xfrm>
            <a:off x="11297499" y="3481468"/>
            <a:ext cx="371061" cy="1477328"/>
          </a:xfrm>
          <a:prstGeom prst="rect">
            <a:avLst/>
          </a:prstGeom>
          <a:solidFill>
            <a:schemeClr val="bg1"/>
          </a:solidFill>
        </p:spPr>
        <p:txBody>
          <a:bodyPr wrap="square" rtlCol="0">
            <a:spAutoFit/>
          </a:bodyPr>
          <a:lstStyle/>
          <a:p>
            <a:pPr algn="ctr"/>
            <a:r>
              <a:rPr kumimoji="1" lang="ja-JP" altLang="en-US" dirty="0"/>
              <a:t>報告書作成</a:t>
            </a:r>
          </a:p>
        </p:txBody>
      </p:sp>
      <p:sp>
        <p:nvSpPr>
          <p:cNvPr id="65" name="テキスト ボックス 64">
            <a:extLst>
              <a:ext uri="{FF2B5EF4-FFF2-40B4-BE49-F238E27FC236}">
                <a16:creationId xmlns:a16="http://schemas.microsoft.com/office/drawing/2014/main" id="{99F09D17-88A3-45F5-95A6-730BC17202F7}"/>
              </a:ext>
            </a:extLst>
          </p:cNvPr>
          <p:cNvSpPr txBox="1"/>
          <p:nvPr/>
        </p:nvSpPr>
        <p:spPr>
          <a:xfrm>
            <a:off x="3344747" y="3519071"/>
            <a:ext cx="5188565" cy="369332"/>
          </a:xfrm>
          <a:prstGeom prst="rect">
            <a:avLst/>
          </a:prstGeom>
          <a:noFill/>
        </p:spPr>
        <p:txBody>
          <a:bodyPr wrap="square">
            <a:spAutoFit/>
          </a:bodyPr>
          <a:lstStyle/>
          <a:p>
            <a:pPr marL="285750" indent="-285750" algn="l">
              <a:buFont typeface="Wingdings" panose="05000000000000000000" pitchFamily="2" charset="2"/>
              <a:buChar char="n"/>
            </a:pPr>
            <a:r>
              <a:rPr kumimoji="1" lang="ja-JP" altLang="en-US" sz="1800" b="1" dirty="0"/>
              <a:t>ファーメンターを用いたタンパク質合成・活性確認</a:t>
            </a:r>
            <a:endParaRPr kumimoji="1" lang="en-US" altLang="ja-JP" sz="1800" b="1" dirty="0"/>
          </a:p>
        </p:txBody>
      </p:sp>
      <p:sp>
        <p:nvSpPr>
          <p:cNvPr id="66" name="テキスト ボックス 65">
            <a:extLst>
              <a:ext uri="{FF2B5EF4-FFF2-40B4-BE49-F238E27FC236}">
                <a16:creationId xmlns:a16="http://schemas.microsoft.com/office/drawing/2014/main" id="{50EFD1EE-BA9D-4976-83DB-3E187292414C}"/>
              </a:ext>
            </a:extLst>
          </p:cNvPr>
          <p:cNvSpPr txBox="1"/>
          <p:nvPr/>
        </p:nvSpPr>
        <p:spPr>
          <a:xfrm>
            <a:off x="3344747" y="5029695"/>
            <a:ext cx="2635707"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ja-JP" altLang="en-US" sz="1800" b="1" dirty="0"/>
              <a:t>発現・活性の確認</a:t>
            </a:r>
            <a:endParaRPr kumimoji="1" lang="en-US" altLang="ja-JP" sz="1800" b="1" dirty="0"/>
          </a:p>
        </p:txBody>
      </p:sp>
      <p:sp>
        <p:nvSpPr>
          <p:cNvPr id="45" name="矢印: 五方向 44">
            <a:extLst>
              <a:ext uri="{FF2B5EF4-FFF2-40B4-BE49-F238E27FC236}">
                <a16:creationId xmlns:a16="http://schemas.microsoft.com/office/drawing/2014/main" id="{0EE6998E-6B87-4C69-88EB-1CBB3383CAD4}"/>
              </a:ext>
            </a:extLst>
          </p:cNvPr>
          <p:cNvSpPr/>
          <p:nvPr/>
        </p:nvSpPr>
        <p:spPr>
          <a:xfrm>
            <a:off x="3442246" y="2467152"/>
            <a:ext cx="1387527" cy="738035"/>
          </a:xfrm>
          <a:prstGeom prst="homePlate">
            <a:avLst>
              <a:gd name="adj" fmla="val 21836"/>
            </a:avLst>
          </a:prstGeom>
          <a:solidFill>
            <a:schemeClr val="accent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4" name="テキスト ボックス 63">
            <a:extLst>
              <a:ext uri="{FF2B5EF4-FFF2-40B4-BE49-F238E27FC236}">
                <a16:creationId xmlns:a16="http://schemas.microsoft.com/office/drawing/2014/main" id="{C79C4F94-4BCF-401A-AFFB-AAC0A007A670}"/>
              </a:ext>
            </a:extLst>
          </p:cNvPr>
          <p:cNvSpPr txBox="1"/>
          <p:nvPr/>
        </p:nvSpPr>
        <p:spPr>
          <a:xfrm>
            <a:off x="3344747" y="2020623"/>
            <a:ext cx="4439712"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ja-JP" altLang="en-US" sz="1800" b="1" dirty="0"/>
              <a:t>設計</a:t>
            </a:r>
            <a:r>
              <a:rPr kumimoji="1" lang="en-US" altLang="ja-JP" sz="1800" b="1" dirty="0"/>
              <a:t>CBD</a:t>
            </a:r>
            <a:r>
              <a:rPr kumimoji="1" lang="ja-JP" altLang="en-US" sz="1800" b="1" dirty="0"/>
              <a:t>を含む酵素を合成・評価</a:t>
            </a:r>
            <a:endParaRPr kumimoji="1" lang="en-US" altLang="ja-JP" sz="1800" b="1" dirty="0"/>
          </a:p>
        </p:txBody>
      </p:sp>
      <p:grpSp>
        <p:nvGrpSpPr>
          <p:cNvPr id="46" name="グループ化 45">
            <a:extLst>
              <a:ext uri="{FF2B5EF4-FFF2-40B4-BE49-F238E27FC236}">
                <a16:creationId xmlns:a16="http://schemas.microsoft.com/office/drawing/2014/main" id="{A4A2E8A4-3A63-4338-86C5-9922C422F830}"/>
              </a:ext>
            </a:extLst>
          </p:cNvPr>
          <p:cNvGrpSpPr/>
          <p:nvPr/>
        </p:nvGrpSpPr>
        <p:grpSpPr>
          <a:xfrm>
            <a:off x="149130" y="3480288"/>
            <a:ext cx="3087809" cy="1268355"/>
            <a:chOff x="6502950" y="1810784"/>
            <a:chExt cx="3087809" cy="1268355"/>
          </a:xfrm>
        </p:grpSpPr>
        <p:sp>
          <p:nvSpPr>
            <p:cNvPr id="48" name="矢印: 五方向 47">
              <a:extLst>
                <a:ext uri="{FF2B5EF4-FFF2-40B4-BE49-F238E27FC236}">
                  <a16:creationId xmlns:a16="http://schemas.microsoft.com/office/drawing/2014/main" id="{8E881C8C-DFD5-470A-AA97-6FD91C6530E4}"/>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55" name="テキスト ボックス 54">
              <a:extLst>
                <a:ext uri="{FF2B5EF4-FFF2-40B4-BE49-F238E27FC236}">
                  <a16:creationId xmlns:a16="http://schemas.microsoft.com/office/drawing/2014/main" id="{08F15E04-1620-442C-A0EA-018C15DC76DA}"/>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56" name="グループ化 55">
              <a:extLst>
                <a:ext uri="{FF2B5EF4-FFF2-40B4-BE49-F238E27FC236}">
                  <a16:creationId xmlns:a16="http://schemas.microsoft.com/office/drawing/2014/main" id="{FBC89717-FD25-4A35-9C19-52E745584170}"/>
                </a:ext>
              </a:extLst>
            </p:cNvPr>
            <p:cNvGrpSpPr/>
            <p:nvPr/>
          </p:nvGrpSpPr>
          <p:grpSpPr>
            <a:xfrm>
              <a:off x="6987607" y="2316702"/>
              <a:ext cx="2107835" cy="484033"/>
              <a:chOff x="6564390" y="1162574"/>
              <a:chExt cx="2107835" cy="484033"/>
            </a:xfrm>
          </p:grpSpPr>
          <p:sp>
            <p:nvSpPr>
              <p:cNvPr id="67" name="フローチャート: 端子 66">
                <a:extLst>
                  <a:ext uri="{FF2B5EF4-FFF2-40B4-BE49-F238E27FC236}">
                    <a16:creationId xmlns:a16="http://schemas.microsoft.com/office/drawing/2014/main" id="{69167BEE-C8D4-4E78-B197-66CE7D1FCA12}"/>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68" name="正方形/長方形 67">
                <a:extLst>
                  <a:ext uri="{FF2B5EF4-FFF2-40B4-BE49-F238E27FC236}">
                    <a16:creationId xmlns:a16="http://schemas.microsoft.com/office/drawing/2014/main" id="{E6378DC2-D2B3-46FA-A509-F5E1178E81F9}"/>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69" name="直線コネクタ 68">
                <a:extLst>
                  <a:ext uri="{FF2B5EF4-FFF2-40B4-BE49-F238E27FC236}">
                    <a16:creationId xmlns:a16="http://schemas.microsoft.com/office/drawing/2014/main" id="{3748B1C6-24D5-4FED-A582-45C92B0D25FF}"/>
                  </a:ext>
                </a:extLst>
              </p:cNvPr>
              <p:cNvCxnSpPr>
                <a:cxnSpLocks/>
                <a:endCxn id="68"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1" name="テキスト ボックス 60">
              <a:extLst>
                <a:ext uri="{FF2B5EF4-FFF2-40B4-BE49-F238E27FC236}">
                  <a16:creationId xmlns:a16="http://schemas.microsoft.com/office/drawing/2014/main" id="{8BEDBE93-5032-4D54-8A1A-B6C425C09D08}"/>
                </a:ext>
              </a:extLst>
            </p:cNvPr>
            <p:cNvSpPr txBox="1"/>
            <p:nvPr/>
          </p:nvSpPr>
          <p:spPr>
            <a:xfrm>
              <a:off x="6502950" y="1810784"/>
              <a:ext cx="1877437" cy="369332"/>
            </a:xfrm>
            <a:prstGeom prst="rect">
              <a:avLst/>
            </a:prstGeom>
            <a:noFill/>
          </p:spPr>
          <p:txBody>
            <a:bodyPr wrap="none" rtlCol="0">
              <a:spAutoFit/>
            </a:bodyPr>
            <a:lstStyle/>
            <a:p>
              <a:pPr algn="ctr"/>
              <a:r>
                <a:rPr kumimoji="1" lang="ja-JP" altLang="en-US" dirty="0"/>
                <a:t>対象③ </a:t>
              </a:r>
              <a:r>
                <a:rPr kumimoji="1" lang="en-US" altLang="ja-JP" b="1" dirty="0">
                  <a:solidFill>
                    <a:schemeClr val="accent1"/>
                  </a:solidFill>
                </a:rPr>
                <a:t>PcCel7D</a:t>
              </a:r>
              <a:endParaRPr kumimoji="1" lang="ja-JP" altLang="en-US" b="1" dirty="0">
                <a:solidFill>
                  <a:schemeClr val="accent1"/>
                </a:solidFill>
              </a:endParaRPr>
            </a:p>
          </p:txBody>
        </p:sp>
      </p:grpSp>
      <p:grpSp>
        <p:nvGrpSpPr>
          <p:cNvPr id="70" name="グループ化 69">
            <a:extLst>
              <a:ext uri="{FF2B5EF4-FFF2-40B4-BE49-F238E27FC236}">
                <a16:creationId xmlns:a16="http://schemas.microsoft.com/office/drawing/2014/main" id="{E28CEBAC-7038-4B12-9428-B4D219FB7254}"/>
              </a:ext>
            </a:extLst>
          </p:cNvPr>
          <p:cNvGrpSpPr/>
          <p:nvPr/>
        </p:nvGrpSpPr>
        <p:grpSpPr>
          <a:xfrm>
            <a:off x="181875" y="5034632"/>
            <a:ext cx="3069149" cy="1235648"/>
            <a:chOff x="6521610" y="1843491"/>
            <a:chExt cx="3069149" cy="1235648"/>
          </a:xfrm>
        </p:grpSpPr>
        <p:sp>
          <p:nvSpPr>
            <p:cNvPr id="71" name="矢印: 五方向 70">
              <a:extLst>
                <a:ext uri="{FF2B5EF4-FFF2-40B4-BE49-F238E27FC236}">
                  <a16:creationId xmlns:a16="http://schemas.microsoft.com/office/drawing/2014/main" id="{6F462CC6-26BA-470E-91C7-5CF531CEC38D}"/>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72" name="テキスト ボックス 71">
              <a:extLst>
                <a:ext uri="{FF2B5EF4-FFF2-40B4-BE49-F238E27FC236}">
                  <a16:creationId xmlns:a16="http://schemas.microsoft.com/office/drawing/2014/main" id="{65A687E0-4F0F-486C-8BA5-48AD7278BBFD}"/>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73" name="グループ化 72">
              <a:extLst>
                <a:ext uri="{FF2B5EF4-FFF2-40B4-BE49-F238E27FC236}">
                  <a16:creationId xmlns:a16="http://schemas.microsoft.com/office/drawing/2014/main" id="{FD240056-8389-45F6-9391-240E4543CDE5}"/>
                </a:ext>
              </a:extLst>
            </p:cNvPr>
            <p:cNvGrpSpPr/>
            <p:nvPr/>
          </p:nvGrpSpPr>
          <p:grpSpPr>
            <a:xfrm>
              <a:off x="6987607" y="2316702"/>
              <a:ext cx="2107835" cy="484033"/>
              <a:chOff x="6564390" y="1162574"/>
              <a:chExt cx="2107835" cy="484033"/>
            </a:xfrm>
          </p:grpSpPr>
          <p:sp>
            <p:nvSpPr>
              <p:cNvPr id="75" name="フローチャート: 端子 74">
                <a:extLst>
                  <a:ext uri="{FF2B5EF4-FFF2-40B4-BE49-F238E27FC236}">
                    <a16:creationId xmlns:a16="http://schemas.microsoft.com/office/drawing/2014/main" id="{385569E1-4CB0-4AE1-907B-9D69FB6AB9E7}"/>
                  </a:ext>
                </a:extLst>
              </p:cNvPr>
              <p:cNvSpPr/>
              <p:nvPr/>
            </p:nvSpPr>
            <p:spPr>
              <a:xfrm>
                <a:off x="6564390" y="1162574"/>
                <a:ext cx="100038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76" name="正方形/長方形 75">
                <a:extLst>
                  <a:ext uri="{FF2B5EF4-FFF2-40B4-BE49-F238E27FC236}">
                    <a16:creationId xmlns:a16="http://schemas.microsoft.com/office/drawing/2014/main" id="{62A81C29-7A0F-40E5-8A7C-552F3B90C694}"/>
                  </a:ext>
                </a:extLst>
              </p:cNvPr>
              <p:cNvSpPr/>
              <p:nvPr/>
            </p:nvSpPr>
            <p:spPr>
              <a:xfrm>
                <a:off x="7712282" y="1405669"/>
                <a:ext cx="959943" cy="240938"/>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77" name="直線コネクタ 76">
                <a:extLst>
                  <a:ext uri="{FF2B5EF4-FFF2-40B4-BE49-F238E27FC236}">
                    <a16:creationId xmlns:a16="http://schemas.microsoft.com/office/drawing/2014/main" id="{B54F0448-C91C-414D-90B4-0C1AB76F8FA9}"/>
                  </a:ext>
                </a:extLst>
              </p:cNvPr>
              <p:cNvCxnSpPr>
                <a:cxnSpLocks/>
                <a:endCxn id="76"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4" name="テキスト ボックス 73">
              <a:extLst>
                <a:ext uri="{FF2B5EF4-FFF2-40B4-BE49-F238E27FC236}">
                  <a16:creationId xmlns:a16="http://schemas.microsoft.com/office/drawing/2014/main" id="{BEA29D45-2682-41AB-9C8B-F42C79B3EB4F}"/>
                </a:ext>
              </a:extLst>
            </p:cNvPr>
            <p:cNvSpPr txBox="1"/>
            <p:nvPr/>
          </p:nvSpPr>
          <p:spPr>
            <a:xfrm>
              <a:off x="6521610" y="1843491"/>
              <a:ext cx="1813382" cy="369332"/>
            </a:xfrm>
            <a:prstGeom prst="rect">
              <a:avLst/>
            </a:prstGeom>
            <a:noFill/>
          </p:spPr>
          <p:txBody>
            <a:bodyPr wrap="none" rtlCol="0">
              <a:spAutoFit/>
            </a:bodyPr>
            <a:lstStyle/>
            <a:p>
              <a:pPr algn="ctr"/>
              <a:r>
                <a:rPr kumimoji="1" lang="ja-JP" altLang="en-US" dirty="0"/>
                <a:t>対象④ </a:t>
              </a:r>
              <a:r>
                <a:rPr kumimoji="1" lang="en-US" altLang="ja-JP" b="1" dirty="0">
                  <a:solidFill>
                    <a:srgbClr val="00CCFF"/>
                  </a:solidFill>
                </a:rPr>
                <a:t>TrCel7A</a:t>
              </a:r>
              <a:endParaRPr kumimoji="1" lang="ja-JP" altLang="en-US" b="1" dirty="0">
                <a:solidFill>
                  <a:srgbClr val="00CCFF"/>
                </a:solidFill>
              </a:endParaRPr>
            </a:p>
          </p:txBody>
        </p:sp>
      </p:grpSp>
      <p:grpSp>
        <p:nvGrpSpPr>
          <p:cNvPr id="80" name="グループ化 79">
            <a:extLst>
              <a:ext uri="{FF2B5EF4-FFF2-40B4-BE49-F238E27FC236}">
                <a16:creationId xmlns:a16="http://schemas.microsoft.com/office/drawing/2014/main" id="{EF3F8E5D-4422-47AA-A37C-08899918F47F}"/>
              </a:ext>
            </a:extLst>
          </p:cNvPr>
          <p:cNvGrpSpPr/>
          <p:nvPr/>
        </p:nvGrpSpPr>
        <p:grpSpPr>
          <a:xfrm>
            <a:off x="118917" y="2010501"/>
            <a:ext cx="3109462" cy="1233702"/>
            <a:chOff x="2932449" y="1846763"/>
            <a:chExt cx="3109462" cy="1233702"/>
          </a:xfrm>
        </p:grpSpPr>
        <p:grpSp>
          <p:nvGrpSpPr>
            <p:cNvPr id="81" name="グループ化 80">
              <a:extLst>
                <a:ext uri="{FF2B5EF4-FFF2-40B4-BE49-F238E27FC236}">
                  <a16:creationId xmlns:a16="http://schemas.microsoft.com/office/drawing/2014/main" id="{5306ECC7-8AE9-4FE7-9B45-69C347117579}"/>
                </a:ext>
              </a:extLst>
            </p:cNvPr>
            <p:cNvGrpSpPr/>
            <p:nvPr/>
          </p:nvGrpSpPr>
          <p:grpSpPr>
            <a:xfrm>
              <a:off x="3127719" y="2231325"/>
              <a:ext cx="2914192" cy="849140"/>
              <a:chOff x="166659" y="1950464"/>
              <a:chExt cx="2914192" cy="849140"/>
            </a:xfrm>
          </p:grpSpPr>
          <p:sp>
            <p:nvSpPr>
              <p:cNvPr id="87" name="矢印: 五方向 86">
                <a:extLst>
                  <a:ext uri="{FF2B5EF4-FFF2-40B4-BE49-F238E27FC236}">
                    <a16:creationId xmlns:a16="http://schemas.microsoft.com/office/drawing/2014/main" id="{8328E26F-6875-4954-8832-E4E1C18D6895}"/>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88" name="テキスト ボックス 87">
                <a:extLst>
                  <a:ext uri="{FF2B5EF4-FFF2-40B4-BE49-F238E27FC236}">
                    <a16:creationId xmlns:a16="http://schemas.microsoft.com/office/drawing/2014/main" id="{D62BD958-ADA2-4C8B-BD49-C35E03FBC923}"/>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82" name="グループ化 81">
              <a:extLst>
                <a:ext uri="{FF2B5EF4-FFF2-40B4-BE49-F238E27FC236}">
                  <a16:creationId xmlns:a16="http://schemas.microsoft.com/office/drawing/2014/main" id="{B3A112C5-4409-43BC-933E-82F4CF02504F}"/>
                </a:ext>
              </a:extLst>
            </p:cNvPr>
            <p:cNvGrpSpPr/>
            <p:nvPr/>
          </p:nvGrpSpPr>
          <p:grpSpPr>
            <a:xfrm>
              <a:off x="3450261" y="2317499"/>
              <a:ext cx="2076455" cy="484033"/>
              <a:chOff x="6595770" y="1162574"/>
              <a:chExt cx="2076455" cy="484033"/>
            </a:xfrm>
          </p:grpSpPr>
          <p:sp>
            <p:nvSpPr>
              <p:cNvPr id="84" name="フローチャート: 端子 83">
                <a:extLst>
                  <a:ext uri="{FF2B5EF4-FFF2-40B4-BE49-F238E27FC236}">
                    <a16:creationId xmlns:a16="http://schemas.microsoft.com/office/drawing/2014/main" id="{258D8971-EE16-4E72-8B11-21DD9940BAA9}"/>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85" name="正方形/長方形 84">
                <a:extLst>
                  <a:ext uri="{FF2B5EF4-FFF2-40B4-BE49-F238E27FC236}">
                    <a16:creationId xmlns:a16="http://schemas.microsoft.com/office/drawing/2014/main" id="{722484C5-4C23-4700-A22B-C69CB186D9D0}"/>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86" name="直線コネクタ 85">
                <a:extLst>
                  <a:ext uri="{FF2B5EF4-FFF2-40B4-BE49-F238E27FC236}">
                    <a16:creationId xmlns:a16="http://schemas.microsoft.com/office/drawing/2014/main" id="{F3656F87-D5B4-4AFF-ADD7-B571DCD0A440}"/>
                  </a:ext>
                </a:extLst>
              </p:cNvPr>
              <p:cNvCxnSpPr>
                <a:cxnSpLocks/>
                <a:endCxn id="85"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3" name="テキスト ボックス 82">
              <a:extLst>
                <a:ext uri="{FF2B5EF4-FFF2-40B4-BE49-F238E27FC236}">
                  <a16:creationId xmlns:a16="http://schemas.microsoft.com/office/drawing/2014/main" id="{97F14406-0F84-464F-885B-B23D4F6E208B}"/>
                </a:ext>
              </a:extLst>
            </p:cNvPr>
            <p:cNvSpPr txBox="1"/>
            <p:nvPr/>
          </p:nvSpPr>
          <p:spPr>
            <a:xfrm>
              <a:off x="2932449" y="1846763"/>
              <a:ext cx="2886303" cy="369332"/>
            </a:xfrm>
            <a:prstGeom prst="rect">
              <a:avLst/>
            </a:prstGeom>
            <a:noFill/>
          </p:spPr>
          <p:txBody>
            <a:bodyPr wrap="none" rtlCol="0">
              <a:spAutoFit/>
            </a:bodyPr>
            <a:lstStyle/>
            <a:p>
              <a:pPr algn="ctr"/>
              <a:r>
                <a:rPr kumimoji="1" lang="ja-JP" altLang="en-US" dirty="0"/>
                <a:t>対象②　</a:t>
              </a:r>
              <a:r>
                <a:rPr kumimoji="1" lang="en-US" altLang="ja-JP" b="1" dirty="0">
                  <a:solidFill>
                    <a:srgbClr val="FF0000"/>
                  </a:solidFill>
                </a:rPr>
                <a:t>TeCel7A</a:t>
              </a:r>
              <a:r>
                <a:rPr kumimoji="1" lang="en-US" altLang="ja-JP" b="1" dirty="0">
                  <a:solidFill>
                    <a:schemeClr val="bg2"/>
                  </a:solidFill>
                </a:rPr>
                <a:t>-</a:t>
              </a:r>
              <a:r>
                <a:rPr kumimoji="1" lang="en-US" altLang="ja-JP" b="1" dirty="0">
                  <a:solidFill>
                    <a:srgbClr val="00CCFF"/>
                  </a:solidFill>
                </a:rPr>
                <a:t>TrCBM1</a:t>
              </a:r>
              <a:endParaRPr kumimoji="1" lang="ja-JP" altLang="en-US" b="1" dirty="0">
                <a:solidFill>
                  <a:srgbClr val="00CCFF"/>
                </a:solidFill>
              </a:endParaRPr>
            </a:p>
          </p:txBody>
        </p:sp>
      </p:grpSp>
      <p:sp>
        <p:nvSpPr>
          <p:cNvPr id="5" name="テキスト ボックス 4">
            <a:extLst>
              <a:ext uri="{FF2B5EF4-FFF2-40B4-BE49-F238E27FC236}">
                <a16:creationId xmlns:a16="http://schemas.microsoft.com/office/drawing/2014/main" id="{1F49B922-A77B-4051-A444-2E2E32455186}"/>
              </a:ext>
            </a:extLst>
          </p:cNvPr>
          <p:cNvSpPr txBox="1"/>
          <p:nvPr/>
        </p:nvSpPr>
        <p:spPr>
          <a:xfrm>
            <a:off x="7566333" y="6474114"/>
            <a:ext cx="4515903" cy="338554"/>
          </a:xfrm>
          <a:prstGeom prst="rect">
            <a:avLst/>
          </a:prstGeom>
          <a:solidFill>
            <a:schemeClr val="bg1"/>
          </a:solidFill>
        </p:spPr>
        <p:txBody>
          <a:bodyPr wrap="square" rtlCol="0">
            <a:spAutoFit/>
          </a:bodyPr>
          <a:lstStyle/>
          <a:p>
            <a:r>
              <a:rPr kumimoji="1" lang="en-US" altLang="ja-JP" sz="1600" dirty="0"/>
              <a:t>※</a:t>
            </a:r>
            <a:r>
              <a:rPr kumimoji="1" lang="ja-JP" altLang="en-US" sz="1600" dirty="0"/>
              <a:t>共通している作業が多いため、同時並行で進める。</a:t>
            </a:r>
            <a:endParaRPr kumimoji="1" lang="en-US" altLang="ja-JP" sz="1600" dirty="0"/>
          </a:p>
        </p:txBody>
      </p:sp>
      <p:sp>
        <p:nvSpPr>
          <p:cNvPr id="90" name="矢印: 五方向 89">
            <a:extLst>
              <a:ext uri="{FF2B5EF4-FFF2-40B4-BE49-F238E27FC236}">
                <a16:creationId xmlns:a16="http://schemas.microsoft.com/office/drawing/2014/main" id="{80ADE09E-AF53-4BC2-823B-02C7A5379BBD}"/>
              </a:ext>
            </a:extLst>
          </p:cNvPr>
          <p:cNvSpPr/>
          <p:nvPr/>
        </p:nvSpPr>
        <p:spPr>
          <a:xfrm>
            <a:off x="3445052" y="5518035"/>
            <a:ext cx="1376668" cy="729383"/>
          </a:xfrm>
          <a:prstGeom prst="homePlate">
            <a:avLst>
              <a:gd name="adj" fmla="val 21836"/>
            </a:avLst>
          </a:prstGeom>
          <a:solidFill>
            <a:schemeClr val="accent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1" name="矢印: 五方向 90">
            <a:extLst>
              <a:ext uri="{FF2B5EF4-FFF2-40B4-BE49-F238E27FC236}">
                <a16:creationId xmlns:a16="http://schemas.microsoft.com/office/drawing/2014/main" id="{D8D8B72C-5C64-424A-954D-718CDB6BB0D1}"/>
              </a:ext>
            </a:extLst>
          </p:cNvPr>
          <p:cNvSpPr/>
          <p:nvPr/>
        </p:nvSpPr>
        <p:spPr>
          <a:xfrm>
            <a:off x="4846805" y="2467153"/>
            <a:ext cx="1994651" cy="738034"/>
          </a:xfrm>
          <a:prstGeom prst="homePlate">
            <a:avLst>
              <a:gd name="adj" fmla="val 21836"/>
            </a:avLst>
          </a:prstGeom>
          <a:solidFill>
            <a:schemeClr val="accent2"/>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93" name="矢印: 五方向 92">
            <a:extLst>
              <a:ext uri="{FF2B5EF4-FFF2-40B4-BE49-F238E27FC236}">
                <a16:creationId xmlns:a16="http://schemas.microsoft.com/office/drawing/2014/main" id="{28B3E983-2667-4F34-B635-EE27B1B95A5C}"/>
              </a:ext>
            </a:extLst>
          </p:cNvPr>
          <p:cNvSpPr/>
          <p:nvPr/>
        </p:nvSpPr>
        <p:spPr>
          <a:xfrm>
            <a:off x="8387111" y="2475937"/>
            <a:ext cx="1531090"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0" name="正方形/長方形 99">
            <a:extLst>
              <a:ext uri="{FF2B5EF4-FFF2-40B4-BE49-F238E27FC236}">
                <a16:creationId xmlns:a16="http://schemas.microsoft.com/office/drawing/2014/main" id="{C5116FA7-51FB-4E1E-BE78-422293DACB2E}"/>
              </a:ext>
            </a:extLst>
          </p:cNvPr>
          <p:cNvSpPr/>
          <p:nvPr/>
        </p:nvSpPr>
        <p:spPr>
          <a:xfrm>
            <a:off x="105935" y="1565544"/>
            <a:ext cx="3095727"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使用するセルロース分解酵素</a:t>
            </a:r>
          </a:p>
        </p:txBody>
      </p:sp>
      <p:sp>
        <p:nvSpPr>
          <p:cNvPr id="6" name="矢印: 右 5">
            <a:extLst>
              <a:ext uri="{FF2B5EF4-FFF2-40B4-BE49-F238E27FC236}">
                <a16:creationId xmlns:a16="http://schemas.microsoft.com/office/drawing/2014/main" id="{F67B5126-02CC-45A8-A7C6-D9BBA3148420}"/>
              </a:ext>
            </a:extLst>
          </p:cNvPr>
          <p:cNvSpPr/>
          <p:nvPr/>
        </p:nvSpPr>
        <p:spPr>
          <a:xfrm>
            <a:off x="3442246" y="1481633"/>
            <a:ext cx="8639990" cy="567868"/>
          </a:xfrm>
          <a:prstGeom prst="rightArrow">
            <a:avLst>
              <a:gd name="adj1" fmla="val 50000"/>
              <a:gd name="adj2" fmla="val 45721"/>
            </a:avLst>
          </a:prstGeom>
          <a:solidFill>
            <a:schemeClr val="bg2">
              <a:lumMod val="75000"/>
            </a:schemeClr>
          </a:solidFill>
          <a:ln>
            <a:solidFill>
              <a:srgbClr val="6C7A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テキスト ボックス 11">
            <a:extLst>
              <a:ext uri="{FF2B5EF4-FFF2-40B4-BE49-F238E27FC236}">
                <a16:creationId xmlns:a16="http://schemas.microsoft.com/office/drawing/2014/main" id="{D4FA70DE-7EED-42B1-AAD5-1DE689E30CC3}"/>
              </a:ext>
            </a:extLst>
          </p:cNvPr>
          <p:cNvSpPr txBox="1"/>
          <p:nvPr/>
        </p:nvSpPr>
        <p:spPr>
          <a:xfrm>
            <a:off x="3417121" y="1583210"/>
            <a:ext cx="543739" cy="369332"/>
          </a:xfrm>
          <a:prstGeom prst="rect">
            <a:avLst/>
          </a:prstGeom>
          <a:noFill/>
        </p:spPr>
        <p:txBody>
          <a:bodyPr wrap="none" rtlCol="0">
            <a:spAutoFit/>
          </a:bodyPr>
          <a:lstStyle/>
          <a:p>
            <a:pPr algn="ctr"/>
            <a:r>
              <a:rPr kumimoji="1" lang="en-US" altLang="ja-JP" b="1" dirty="0">
                <a:solidFill>
                  <a:schemeClr val="bg1"/>
                </a:solidFill>
              </a:rPr>
              <a:t>9</a:t>
            </a:r>
            <a:r>
              <a:rPr kumimoji="1" lang="ja-JP" altLang="en-US" b="1" dirty="0">
                <a:solidFill>
                  <a:schemeClr val="bg1"/>
                </a:solidFill>
              </a:rPr>
              <a:t>月</a:t>
            </a:r>
          </a:p>
        </p:txBody>
      </p:sp>
      <p:sp>
        <p:nvSpPr>
          <p:cNvPr id="13" name="テキスト ボックス 12">
            <a:extLst>
              <a:ext uri="{FF2B5EF4-FFF2-40B4-BE49-F238E27FC236}">
                <a16:creationId xmlns:a16="http://schemas.microsoft.com/office/drawing/2014/main" id="{E543D7B4-8899-4B66-BE9B-9EFDD9578F7A}"/>
              </a:ext>
            </a:extLst>
          </p:cNvPr>
          <p:cNvSpPr txBox="1"/>
          <p:nvPr/>
        </p:nvSpPr>
        <p:spPr>
          <a:xfrm>
            <a:off x="4699207" y="1589040"/>
            <a:ext cx="671979" cy="369332"/>
          </a:xfrm>
          <a:prstGeom prst="rect">
            <a:avLst/>
          </a:prstGeom>
          <a:noFill/>
        </p:spPr>
        <p:txBody>
          <a:bodyPr wrap="none" rtlCol="0">
            <a:spAutoFit/>
          </a:bodyPr>
          <a:lstStyle/>
          <a:p>
            <a:pPr algn="ctr"/>
            <a:r>
              <a:rPr kumimoji="1" lang="en-US" altLang="ja-JP" b="1" dirty="0">
                <a:solidFill>
                  <a:schemeClr val="bg1"/>
                </a:solidFill>
              </a:rPr>
              <a:t>10</a:t>
            </a:r>
            <a:r>
              <a:rPr kumimoji="1" lang="ja-JP" altLang="en-US" b="1" dirty="0">
                <a:solidFill>
                  <a:schemeClr val="bg1"/>
                </a:solidFill>
              </a:rPr>
              <a:t>月</a:t>
            </a:r>
          </a:p>
        </p:txBody>
      </p:sp>
      <p:sp>
        <p:nvSpPr>
          <p:cNvPr id="14" name="テキスト ボックス 13">
            <a:extLst>
              <a:ext uri="{FF2B5EF4-FFF2-40B4-BE49-F238E27FC236}">
                <a16:creationId xmlns:a16="http://schemas.microsoft.com/office/drawing/2014/main" id="{5A0C96C3-700A-4418-A33B-04593C1E8F72}"/>
              </a:ext>
            </a:extLst>
          </p:cNvPr>
          <p:cNvSpPr txBox="1"/>
          <p:nvPr/>
        </p:nvSpPr>
        <p:spPr>
          <a:xfrm>
            <a:off x="5997843" y="1583361"/>
            <a:ext cx="659219" cy="369332"/>
          </a:xfrm>
          <a:prstGeom prst="rect">
            <a:avLst/>
          </a:prstGeom>
          <a:noFill/>
        </p:spPr>
        <p:txBody>
          <a:bodyPr wrap="none" rtlCol="0">
            <a:spAutoFit/>
          </a:bodyPr>
          <a:lstStyle/>
          <a:p>
            <a:pPr algn="ctr"/>
            <a:r>
              <a:rPr kumimoji="1" lang="en-US" altLang="ja-JP" b="1" dirty="0">
                <a:solidFill>
                  <a:schemeClr val="bg1"/>
                </a:solidFill>
              </a:rPr>
              <a:t>11</a:t>
            </a:r>
            <a:r>
              <a:rPr kumimoji="1" lang="ja-JP" altLang="en-US" b="1" dirty="0">
                <a:solidFill>
                  <a:schemeClr val="bg1"/>
                </a:solidFill>
              </a:rPr>
              <a:t>月</a:t>
            </a:r>
          </a:p>
        </p:txBody>
      </p:sp>
      <p:sp>
        <p:nvSpPr>
          <p:cNvPr id="15" name="テキスト ボックス 14">
            <a:extLst>
              <a:ext uri="{FF2B5EF4-FFF2-40B4-BE49-F238E27FC236}">
                <a16:creationId xmlns:a16="http://schemas.microsoft.com/office/drawing/2014/main" id="{90536E35-BC2F-4867-BFCC-B85FB2BDEF41}"/>
              </a:ext>
            </a:extLst>
          </p:cNvPr>
          <p:cNvSpPr txBox="1"/>
          <p:nvPr/>
        </p:nvSpPr>
        <p:spPr>
          <a:xfrm>
            <a:off x="7510121" y="1589816"/>
            <a:ext cx="671979" cy="369332"/>
          </a:xfrm>
          <a:prstGeom prst="rect">
            <a:avLst/>
          </a:prstGeom>
          <a:noFill/>
        </p:spPr>
        <p:txBody>
          <a:bodyPr wrap="none" rtlCol="0">
            <a:spAutoFit/>
          </a:bodyPr>
          <a:lstStyle/>
          <a:p>
            <a:pPr algn="ctr"/>
            <a:r>
              <a:rPr kumimoji="1" lang="en-US" altLang="ja-JP" b="1" dirty="0">
                <a:solidFill>
                  <a:schemeClr val="bg1"/>
                </a:solidFill>
              </a:rPr>
              <a:t>12</a:t>
            </a:r>
            <a:r>
              <a:rPr kumimoji="1" lang="ja-JP" altLang="en-US" b="1" dirty="0">
                <a:solidFill>
                  <a:schemeClr val="bg1"/>
                </a:solidFill>
              </a:rPr>
              <a:t>月</a:t>
            </a:r>
          </a:p>
        </p:txBody>
      </p:sp>
      <p:sp>
        <p:nvSpPr>
          <p:cNvPr id="57" name="テキスト ボックス 56">
            <a:extLst>
              <a:ext uri="{FF2B5EF4-FFF2-40B4-BE49-F238E27FC236}">
                <a16:creationId xmlns:a16="http://schemas.microsoft.com/office/drawing/2014/main" id="{9CF50A9C-51E4-4B8F-876F-FBB8D4BFE45D}"/>
              </a:ext>
            </a:extLst>
          </p:cNvPr>
          <p:cNvSpPr txBox="1"/>
          <p:nvPr/>
        </p:nvSpPr>
        <p:spPr>
          <a:xfrm>
            <a:off x="9188862" y="1589816"/>
            <a:ext cx="543739" cy="369332"/>
          </a:xfrm>
          <a:prstGeom prst="rect">
            <a:avLst/>
          </a:prstGeom>
          <a:noFill/>
        </p:spPr>
        <p:txBody>
          <a:bodyPr wrap="none" rtlCol="0">
            <a:spAutoFit/>
          </a:bodyPr>
          <a:lstStyle/>
          <a:p>
            <a:pPr algn="ctr"/>
            <a:r>
              <a:rPr kumimoji="1" lang="en-US" altLang="ja-JP" b="1" dirty="0">
                <a:solidFill>
                  <a:schemeClr val="bg1"/>
                </a:solidFill>
              </a:rPr>
              <a:t>1</a:t>
            </a:r>
            <a:r>
              <a:rPr kumimoji="1" lang="ja-JP" altLang="en-US" b="1" dirty="0">
                <a:solidFill>
                  <a:schemeClr val="bg1"/>
                </a:solidFill>
              </a:rPr>
              <a:t>月</a:t>
            </a:r>
          </a:p>
        </p:txBody>
      </p:sp>
      <p:sp>
        <p:nvSpPr>
          <p:cNvPr id="58" name="テキスト ボックス 57">
            <a:extLst>
              <a:ext uri="{FF2B5EF4-FFF2-40B4-BE49-F238E27FC236}">
                <a16:creationId xmlns:a16="http://schemas.microsoft.com/office/drawing/2014/main" id="{A3B4A11B-AF1A-40DD-B839-7E815FC0D48E}"/>
              </a:ext>
            </a:extLst>
          </p:cNvPr>
          <p:cNvSpPr txBox="1"/>
          <p:nvPr/>
        </p:nvSpPr>
        <p:spPr>
          <a:xfrm>
            <a:off x="10776723" y="1575700"/>
            <a:ext cx="543739" cy="369332"/>
          </a:xfrm>
          <a:prstGeom prst="rect">
            <a:avLst/>
          </a:prstGeom>
          <a:noFill/>
        </p:spPr>
        <p:txBody>
          <a:bodyPr wrap="none" rtlCol="0">
            <a:spAutoFit/>
          </a:bodyPr>
          <a:lstStyle/>
          <a:p>
            <a:pPr algn="ctr"/>
            <a:r>
              <a:rPr kumimoji="1" lang="en-US" altLang="ja-JP" b="1" dirty="0">
                <a:solidFill>
                  <a:schemeClr val="bg1"/>
                </a:solidFill>
              </a:rPr>
              <a:t>2</a:t>
            </a:r>
            <a:r>
              <a:rPr kumimoji="1" lang="ja-JP" altLang="en-US" b="1" dirty="0">
                <a:solidFill>
                  <a:schemeClr val="bg1"/>
                </a:solidFill>
              </a:rPr>
              <a:t>月</a:t>
            </a:r>
          </a:p>
        </p:txBody>
      </p:sp>
      <p:sp>
        <p:nvSpPr>
          <p:cNvPr id="9" name="テキスト ボックス 8">
            <a:extLst>
              <a:ext uri="{FF2B5EF4-FFF2-40B4-BE49-F238E27FC236}">
                <a16:creationId xmlns:a16="http://schemas.microsoft.com/office/drawing/2014/main" id="{8E4B7355-34D2-4379-94EE-E9E2CD208BBD}"/>
              </a:ext>
            </a:extLst>
          </p:cNvPr>
          <p:cNvSpPr txBox="1"/>
          <p:nvPr/>
        </p:nvSpPr>
        <p:spPr>
          <a:xfrm>
            <a:off x="4765123" y="1263027"/>
            <a:ext cx="1107996" cy="369332"/>
          </a:xfrm>
          <a:prstGeom prst="rect">
            <a:avLst/>
          </a:prstGeom>
          <a:noFill/>
        </p:spPr>
        <p:txBody>
          <a:bodyPr wrap="none" rtlCol="0">
            <a:spAutoFit/>
          </a:bodyPr>
          <a:lstStyle/>
          <a:p>
            <a:r>
              <a:rPr kumimoji="1" lang="en-US" altLang="ja-JP" b="1" dirty="0">
                <a:solidFill>
                  <a:schemeClr val="bg2">
                    <a:lumMod val="75000"/>
                  </a:schemeClr>
                </a:solidFill>
              </a:rPr>
              <a:t>FY22 3Q</a:t>
            </a:r>
          </a:p>
        </p:txBody>
      </p:sp>
      <p:sp>
        <p:nvSpPr>
          <p:cNvPr id="59" name="テキスト ボックス 58">
            <a:extLst>
              <a:ext uri="{FF2B5EF4-FFF2-40B4-BE49-F238E27FC236}">
                <a16:creationId xmlns:a16="http://schemas.microsoft.com/office/drawing/2014/main" id="{D5DA2E08-49B7-4FA8-AC7B-4ED299828C46}"/>
              </a:ext>
            </a:extLst>
          </p:cNvPr>
          <p:cNvSpPr txBox="1"/>
          <p:nvPr/>
        </p:nvSpPr>
        <p:spPr>
          <a:xfrm>
            <a:off x="9222916" y="1267668"/>
            <a:ext cx="1415326" cy="369332"/>
          </a:xfrm>
          <a:prstGeom prst="rect">
            <a:avLst/>
          </a:prstGeom>
          <a:noFill/>
        </p:spPr>
        <p:txBody>
          <a:bodyPr wrap="square" rtlCol="0">
            <a:spAutoFit/>
          </a:bodyPr>
          <a:lstStyle/>
          <a:p>
            <a:r>
              <a:rPr kumimoji="1" lang="en-US" altLang="ja-JP" b="1" dirty="0">
                <a:solidFill>
                  <a:schemeClr val="bg2">
                    <a:lumMod val="75000"/>
                  </a:schemeClr>
                </a:solidFill>
              </a:rPr>
              <a:t>FY22 4Q</a:t>
            </a:r>
          </a:p>
        </p:txBody>
      </p:sp>
      <p:sp>
        <p:nvSpPr>
          <p:cNvPr id="3" name="テキスト ボックス 2">
            <a:extLst>
              <a:ext uri="{FF2B5EF4-FFF2-40B4-BE49-F238E27FC236}">
                <a16:creationId xmlns:a16="http://schemas.microsoft.com/office/drawing/2014/main" id="{2B362B71-1E4F-4FA7-92B1-AAEF81817515}"/>
              </a:ext>
            </a:extLst>
          </p:cNvPr>
          <p:cNvSpPr txBox="1"/>
          <p:nvPr/>
        </p:nvSpPr>
        <p:spPr>
          <a:xfrm>
            <a:off x="4457117" y="2313654"/>
            <a:ext cx="415498" cy="369332"/>
          </a:xfrm>
          <a:prstGeom prst="rect">
            <a:avLst/>
          </a:prstGeom>
          <a:noFill/>
          <a:ln w="9525">
            <a:noFill/>
          </a:ln>
        </p:spPr>
        <p:txBody>
          <a:bodyPr wrap="none" rtlCol="0">
            <a:spAutoFit/>
          </a:bodyPr>
          <a:lstStyle/>
          <a:p>
            <a:r>
              <a:rPr kumimoji="1" lang="ja-JP" altLang="en-US" b="1" dirty="0">
                <a:solidFill>
                  <a:srgbClr val="FF0000"/>
                </a:solidFill>
              </a:rPr>
              <a:t>済</a:t>
            </a:r>
          </a:p>
        </p:txBody>
      </p:sp>
      <p:sp>
        <p:nvSpPr>
          <p:cNvPr id="79" name="テキスト ボックス 78">
            <a:extLst>
              <a:ext uri="{FF2B5EF4-FFF2-40B4-BE49-F238E27FC236}">
                <a16:creationId xmlns:a16="http://schemas.microsoft.com/office/drawing/2014/main" id="{135430C2-7AB7-464C-9502-70C831B04AEE}"/>
              </a:ext>
            </a:extLst>
          </p:cNvPr>
          <p:cNvSpPr txBox="1"/>
          <p:nvPr/>
        </p:nvSpPr>
        <p:spPr>
          <a:xfrm>
            <a:off x="4410082" y="5401703"/>
            <a:ext cx="415498" cy="369332"/>
          </a:xfrm>
          <a:prstGeom prst="rect">
            <a:avLst/>
          </a:prstGeom>
          <a:noFill/>
          <a:ln w="9525">
            <a:noFill/>
          </a:ln>
        </p:spPr>
        <p:txBody>
          <a:bodyPr wrap="none" rtlCol="0">
            <a:spAutoFit/>
          </a:bodyPr>
          <a:lstStyle/>
          <a:p>
            <a:r>
              <a:rPr kumimoji="1" lang="ja-JP" altLang="en-US" b="1" dirty="0">
                <a:solidFill>
                  <a:srgbClr val="FF0000"/>
                </a:solidFill>
              </a:rPr>
              <a:t>済</a:t>
            </a:r>
          </a:p>
        </p:txBody>
      </p:sp>
      <p:sp>
        <p:nvSpPr>
          <p:cNvPr id="89" name="テキスト ボックス 88">
            <a:extLst>
              <a:ext uri="{FF2B5EF4-FFF2-40B4-BE49-F238E27FC236}">
                <a16:creationId xmlns:a16="http://schemas.microsoft.com/office/drawing/2014/main" id="{BE12544E-CCE4-453A-9217-3E28D3C7090F}"/>
              </a:ext>
            </a:extLst>
          </p:cNvPr>
          <p:cNvSpPr txBox="1"/>
          <p:nvPr/>
        </p:nvSpPr>
        <p:spPr>
          <a:xfrm>
            <a:off x="6031176" y="2333767"/>
            <a:ext cx="877163" cy="369332"/>
          </a:xfrm>
          <a:prstGeom prst="rect">
            <a:avLst/>
          </a:prstGeom>
          <a:noFill/>
          <a:ln w="9525">
            <a:noFill/>
          </a:ln>
        </p:spPr>
        <p:txBody>
          <a:bodyPr wrap="none" rtlCol="0">
            <a:spAutoFit/>
          </a:bodyPr>
          <a:lstStyle/>
          <a:p>
            <a:r>
              <a:rPr kumimoji="1" lang="ja-JP" altLang="en-US" b="1" dirty="0">
                <a:solidFill>
                  <a:srgbClr val="FF0000"/>
                </a:solidFill>
              </a:rPr>
              <a:t>実施中</a:t>
            </a:r>
          </a:p>
        </p:txBody>
      </p:sp>
      <p:sp>
        <p:nvSpPr>
          <p:cNvPr id="8" name="テキスト ボックス 7">
            <a:extLst>
              <a:ext uri="{FF2B5EF4-FFF2-40B4-BE49-F238E27FC236}">
                <a16:creationId xmlns:a16="http://schemas.microsoft.com/office/drawing/2014/main" id="{515FB352-F6FD-4CB0-95B6-822DFC5C670E}"/>
              </a:ext>
            </a:extLst>
          </p:cNvPr>
          <p:cNvSpPr txBox="1"/>
          <p:nvPr/>
        </p:nvSpPr>
        <p:spPr>
          <a:xfrm>
            <a:off x="3385158" y="2595351"/>
            <a:ext cx="1558440" cy="523220"/>
          </a:xfrm>
          <a:prstGeom prst="rect">
            <a:avLst/>
          </a:prstGeom>
          <a:noFill/>
        </p:spPr>
        <p:txBody>
          <a:bodyPr wrap="none" rtlCol="0">
            <a:spAutoFit/>
          </a:bodyPr>
          <a:lstStyle/>
          <a:p>
            <a:r>
              <a:rPr kumimoji="1" lang="en-US" altLang="ja-JP" sz="1400" b="1" dirty="0">
                <a:solidFill>
                  <a:schemeClr val="accent1"/>
                </a:solidFill>
              </a:rPr>
              <a:t>1-1. </a:t>
            </a:r>
            <a:r>
              <a:rPr kumimoji="1" lang="ja-JP" altLang="en-US" sz="1400" dirty="0"/>
              <a:t>遺伝子合成、</a:t>
            </a:r>
            <a:endParaRPr kumimoji="1" lang="en-US" altLang="ja-JP" sz="1400" dirty="0"/>
          </a:p>
          <a:p>
            <a:r>
              <a:rPr kumimoji="1" lang="ja-JP" altLang="en-US" sz="1400" dirty="0"/>
              <a:t>    プライマー設計</a:t>
            </a:r>
          </a:p>
        </p:txBody>
      </p:sp>
      <p:sp>
        <p:nvSpPr>
          <p:cNvPr id="102" name="テキスト ボックス 101">
            <a:extLst>
              <a:ext uri="{FF2B5EF4-FFF2-40B4-BE49-F238E27FC236}">
                <a16:creationId xmlns:a16="http://schemas.microsoft.com/office/drawing/2014/main" id="{C10BF21F-4068-4E2C-80B2-7E858B24B1FB}"/>
              </a:ext>
            </a:extLst>
          </p:cNvPr>
          <p:cNvSpPr txBox="1"/>
          <p:nvPr/>
        </p:nvSpPr>
        <p:spPr>
          <a:xfrm>
            <a:off x="4874003" y="2684955"/>
            <a:ext cx="1939954" cy="307777"/>
          </a:xfrm>
          <a:prstGeom prst="rect">
            <a:avLst/>
          </a:prstGeom>
          <a:noFill/>
        </p:spPr>
        <p:txBody>
          <a:bodyPr wrap="none" rtlCol="0">
            <a:spAutoFit/>
          </a:bodyPr>
          <a:lstStyle/>
          <a:p>
            <a:pPr algn="ctr"/>
            <a:r>
              <a:rPr kumimoji="1" lang="en-US" altLang="ja-JP" sz="1400" b="1" dirty="0">
                <a:solidFill>
                  <a:schemeClr val="accent1"/>
                </a:solidFill>
              </a:rPr>
              <a:t>1-2. </a:t>
            </a:r>
            <a:r>
              <a:rPr kumimoji="1" lang="ja-JP" altLang="en-US" sz="1400" dirty="0"/>
              <a:t>設計</a:t>
            </a:r>
            <a:r>
              <a:rPr kumimoji="1" lang="en-US" altLang="ja-JP" sz="1400" dirty="0"/>
              <a:t>CBD</a:t>
            </a:r>
            <a:r>
              <a:rPr kumimoji="1" lang="ja-JP" altLang="en-US" sz="1400" dirty="0"/>
              <a:t>入れ替え</a:t>
            </a:r>
          </a:p>
        </p:txBody>
      </p:sp>
      <p:sp>
        <p:nvSpPr>
          <p:cNvPr id="105" name="テキスト ボックス 104">
            <a:extLst>
              <a:ext uri="{FF2B5EF4-FFF2-40B4-BE49-F238E27FC236}">
                <a16:creationId xmlns:a16="http://schemas.microsoft.com/office/drawing/2014/main" id="{02AE8787-B8EE-4ED0-B6BB-2762A7168AE3}"/>
              </a:ext>
            </a:extLst>
          </p:cNvPr>
          <p:cNvSpPr txBox="1"/>
          <p:nvPr/>
        </p:nvSpPr>
        <p:spPr>
          <a:xfrm>
            <a:off x="8325690" y="2598311"/>
            <a:ext cx="1579278" cy="523220"/>
          </a:xfrm>
          <a:prstGeom prst="rect">
            <a:avLst/>
          </a:prstGeom>
          <a:noFill/>
        </p:spPr>
        <p:txBody>
          <a:bodyPr wrap="none" rtlCol="0">
            <a:spAutoFit/>
          </a:bodyPr>
          <a:lstStyle/>
          <a:p>
            <a:r>
              <a:rPr kumimoji="1" lang="en-US" altLang="ja-JP" sz="1400" b="1" dirty="0">
                <a:solidFill>
                  <a:schemeClr val="accent1"/>
                </a:solidFill>
              </a:rPr>
              <a:t>4. </a:t>
            </a:r>
            <a:r>
              <a:rPr kumimoji="1" lang="ja-JP" altLang="en-US" sz="1400" dirty="0"/>
              <a:t>酵素を回収</a:t>
            </a:r>
            <a:endParaRPr kumimoji="1" lang="en-US" altLang="ja-JP" sz="1400" dirty="0"/>
          </a:p>
          <a:p>
            <a:r>
              <a:rPr kumimoji="1" lang="en-US" altLang="ja-JP" sz="1400" b="1" dirty="0">
                <a:solidFill>
                  <a:schemeClr val="accent1"/>
                </a:solidFill>
              </a:rPr>
              <a:t>5.</a:t>
            </a:r>
            <a:r>
              <a:rPr kumimoji="1" lang="ja-JP" altLang="en-US" sz="1400" b="1" dirty="0">
                <a:solidFill>
                  <a:schemeClr val="accent1"/>
                </a:solidFill>
              </a:rPr>
              <a:t> </a:t>
            </a:r>
            <a:r>
              <a:rPr kumimoji="1" lang="ja-JP" altLang="en-US" sz="1400" dirty="0"/>
              <a:t>発現、活性確認</a:t>
            </a:r>
            <a:endParaRPr kumimoji="1" lang="en-US" altLang="ja-JP" sz="1400" dirty="0"/>
          </a:p>
        </p:txBody>
      </p:sp>
      <p:sp>
        <p:nvSpPr>
          <p:cNvPr id="112" name="矢印: 五方向 111">
            <a:extLst>
              <a:ext uri="{FF2B5EF4-FFF2-40B4-BE49-F238E27FC236}">
                <a16:creationId xmlns:a16="http://schemas.microsoft.com/office/drawing/2014/main" id="{51ED011F-B524-4D9F-86CA-FE19DD660E9C}"/>
              </a:ext>
            </a:extLst>
          </p:cNvPr>
          <p:cNvSpPr/>
          <p:nvPr/>
        </p:nvSpPr>
        <p:spPr>
          <a:xfrm>
            <a:off x="9363915" y="3943797"/>
            <a:ext cx="1496165"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4" name="テキスト ボックス 113">
            <a:extLst>
              <a:ext uri="{FF2B5EF4-FFF2-40B4-BE49-F238E27FC236}">
                <a16:creationId xmlns:a16="http://schemas.microsoft.com/office/drawing/2014/main" id="{D77EEDCD-4EBF-49A6-81B5-82DD1BEC0B76}"/>
              </a:ext>
            </a:extLst>
          </p:cNvPr>
          <p:cNvSpPr txBox="1"/>
          <p:nvPr/>
        </p:nvSpPr>
        <p:spPr>
          <a:xfrm>
            <a:off x="9302494" y="4066171"/>
            <a:ext cx="1579278" cy="523220"/>
          </a:xfrm>
          <a:prstGeom prst="rect">
            <a:avLst/>
          </a:prstGeom>
          <a:noFill/>
        </p:spPr>
        <p:txBody>
          <a:bodyPr wrap="none" rtlCol="0">
            <a:spAutoFit/>
          </a:bodyPr>
          <a:lstStyle/>
          <a:p>
            <a:r>
              <a:rPr kumimoji="1" lang="en-US" altLang="ja-JP" sz="1400" b="1" dirty="0">
                <a:solidFill>
                  <a:schemeClr val="accent1"/>
                </a:solidFill>
              </a:rPr>
              <a:t>4. </a:t>
            </a:r>
            <a:r>
              <a:rPr kumimoji="1" lang="ja-JP" altLang="en-US" sz="1400" dirty="0"/>
              <a:t>酵素を回収</a:t>
            </a:r>
            <a:endParaRPr kumimoji="1" lang="en-US" altLang="ja-JP" sz="1400" dirty="0"/>
          </a:p>
          <a:p>
            <a:r>
              <a:rPr kumimoji="1" lang="en-US" altLang="ja-JP" sz="1400" b="1" dirty="0">
                <a:solidFill>
                  <a:schemeClr val="accent1"/>
                </a:solidFill>
              </a:rPr>
              <a:t>5.</a:t>
            </a:r>
            <a:r>
              <a:rPr kumimoji="1" lang="ja-JP" altLang="en-US" sz="1400" b="1" dirty="0">
                <a:solidFill>
                  <a:schemeClr val="accent1"/>
                </a:solidFill>
              </a:rPr>
              <a:t> </a:t>
            </a:r>
            <a:r>
              <a:rPr kumimoji="1" lang="ja-JP" altLang="en-US" sz="1400" dirty="0"/>
              <a:t>発現、活性確認</a:t>
            </a:r>
            <a:endParaRPr kumimoji="1" lang="en-US" altLang="ja-JP" sz="1400" dirty="0"/>
          </a:p>
        </p:txBody>
      </p:sp>
      <p:sp>
        <p:nvSpPr>
          <p:cNvPr id="116" name="矢印: 五方向 115">
            <a:extLst>
              <a:ext uri="{FF2B5EF4-FFF2-40B4-BE49-F238E27FC236}">
                <a16:creationId xmlns:a16="http://schemas.microsoft.com/office/drawing/2014/main" id="{0301AD22-A1B0-464E-A24E-9F10B9A2906A}"/>
              </a:ext>
            </a:extLst>
          </p:cNvPr>
          <p:cNvSpPr/>
          <p:nvPr/>
        </p:nvSpPr>
        <p:spPr>
          <a:xfrm>
            <a:off x="8392468" y="5505244"/>
            <a:ext cx="1496165"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8" name="テキスト ボックス 117">
            <a:extLst>
              <a:ext uri="{FF2B5EF4-FFF2-40B4-BE49-F238E27FC236}">
                <a16:creationId xmlns:a16="http://schemas.microsoft.com/office/drawing/2014/main" id="{BDE1CEC2-C0C9-44BD-964D-0A1F35DBDC4E}"/>
              </a:ext>
            </a:extLst>
          </p:cNvPr>
          <p:cNvSpPr txBox="1"/>
          <p:nvPr/>
        </p:nvSpPr>
        <p:spPr>
          <a:xfrm>
            <a:off x="8331047" y="5627618"/>
            <a:ext cx="1579278" cy="523220"/>
          </a:xfrm>
          <a:prstGeom prst="rect">
            <a:avLst/>
          </a:prstGeom>
          <a:noFill/>
        </p:spPr>
        <p:txBody>
          <a:bodyPr wrap="none" rtlCol="0">
            <a:spAutoFit/>
          </a:bodyPr>
          <a:lstStyle/>
          <a:p>
            <a:r>
              <a:rPr kumimoji="1" lang="en-US" altLang="ja-JP" sz="1400" b="1" dirty="0">
                <a:solidFill>
                  <a:schemeClr val="accent1"/>
                </a:solidFill>
              </a:rPr>
              <a:t>4. </a:t>
            </a:r>
            <a:r>
              <a:rPr kumimoji="1" lang="ja-JP" altLang="en-US" sz="1400" dirty="0"/>
              <a:t>酵素を回収</a:t>
            </a:r>
            <a:endParaRPr kumimoji="1" lang="en-US" altLang="ja-JP" sz="1400" dirty="0"/>
          </a:p>
          <a:p>
            <a:r>
              <a:rPr kumimoji="1" lang="en-US" altLang="ja-JP" sz="1400" b="1" dirty="0">
                <a:solidFill>
                  <a:schemeClr val="accent1"/>
                </a:solidFill>
              </a:rPr>
              <a:t>5.</a:t>
            </a:r>
            <a:r>
              <a:rPr kumimoji="1" lang="ja-JP" altLang="en-US" sz="1400" b="1" dirty="0">
                <a:solidFill>
                  <a:schemeClr val="accent1"/>
                </a:solidFill>
              </a:rPr>
              <a:t> </a:t>
            </a:r>
            <a:r>
              <a:rPr kumimoji="1" lang="ja-JP" altLang="en-US" sz="1400" dirty="0"/>
              <a:t>発現、活性確認</a:t>
            </a:r>
            <a:endParaRPr kumimoji="1" lang="en-US" altLang="ja-JP" sz="1400" dirty="0"/>
          </a:p>
        </p:txBody>
      </p:sp>
      <p:sp>
        <p:nvSpPr>
          <p:cNvPr id="119" name="テキスト ボックス 118">
            <a:extLst>
              <a:ext uri="{FF2B5EF4-FFF2-40B4-BE49-F238E27FC236}">
                <a16:creationId xmlns:a16="http://schemas.microsoft.com/office/drawing/2014/main" id="{172B7F07-2C58-4B7E-A142-4EDA7DE99892}"/>
              </a:ext>
            </a:extLst>
          </p:cNvPr>
          <p:cNvSpPr txBox="1"/>
          <p:nvPr/>
        </p:nvSpPr>
        <p:spPr>
          <a:xfrm>
            <a:off x="3461858" y="5751394"/>
            <a:ext cx="1281120" cy="307777"/>
          </a:xfrm>
          <a:prstGeom prst="rect">
            <a:avLst/>
          </a:prstGeom>
          <a:noFill/>
        </p:spPr>
        <p:txBody>
          <a:bodyPr wrap="none" rtlCol="0">
            <a:spAutoFit/>
          </a:bodyPr>
          <a:lstStyle/>
          <a:p>
            <a:r>
              <a:rPr kumimoji="1" lang="en-US" altLang="ja-JP" sz="1400" b="1" dirty="0">
                <a:solidFill>
                  <a:schemeClr val="accent1"/>
                </a:solidFill>
              </a:rPr>
              <a:t>1. </a:t>
            </a:r>
            <a:r>
              <a:rPr kumimoji="1" lang="ja-JP" altLang="en-US" sz="1400" dirty="0"/>
              <a:t>遺伝子合成</a:t>
            </a:r>
            <a:endParaRPr kumimoji="1" lang="en-US" altLang="ja-JP" sz="1400" dirty="0"/>
          </a:p>
        </p:txBody>
      </p:sp>
      <p:sp>
        <p:nvSpPr>
          <p:cNvPr id="120" name="矢印: 五方向 119">
            <a:extLst>
              <a:ext uri="{FF2B5EF4-FFF2-40B4-BE49-F238E27FC236}">
                <a16:creationId xmlns:a16="http://schemas.microsoft.com/office/drawing/2014/main" id="{18BB5730-5E64-4F26-B8D9-49AA168CC8C2}"/>
              </a:ext>
            </a:extLst>
          </p:cNvPr>
          <p:cNvSpPr/>
          <p:nvPr/>
        </p:nvSpPr>
        <p:spPr>
          <a:xfrm>
            <a:off x="6842348" y="2472236"/>
            <a:ext cx="1544819"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4" name="テキスト ボックス 103">
            <a:extLst>
              <a:ext uri="{FF2B5EF4-FFF2-40B4-BE49-F238E27FC236}">
                <a16:creationId xmlns:a16="http://schemas.microsoft.com/office/drawing/2014/main" id="{D78CB30D-7580-426D-90E5-5E6556F779B2}"/>
              </a:ext>
            </a:extLst>
          </p:cNvPr>
          <p:cNvSpPr txBox="1"/>
          <p:nvPr/>
        </p:nvSpPr>
        <p:spPr>
          <a:xfrm>
            <a:off x="6786363" y="2607115"/>
            <a:ext cx="2054887" cy="523220"/>
          </a:xfrm>
          <a:prstGeom prst="rect">
            <a:avLst/>
          </a:prstGeom>
          <a:noFill/>
        </p:spPr>
        <p:txBody>
          <a:bodyPr wrap="square" rtlCol="0">
            <a:spAutoFit/>
          </a:bodyPr>
          <a:lstStyle/>
          <a:p>
            <a:r>
              <a:rPr kumimoji="1" lang="en-US" altLang="ja-JP" sz="1400" b="1" dirty="0">
                <a:solidFill>
                  <a:schemeClr val="accent1"/>
                </a:solidFill>
              </a:rPr>
              <a:t>2. </a:t>
            </a:r>
            <a:r>
              <a:rPr kumimoji="1" lang="ja-JP" altLang="en-US" sz="1400" dirty="0"/>
              <a:t>酵母へ形質転換</a:t>
            </a:r>
            <a:endParaRPr kumimoji="1" lang="en-US" altLang="ja-JP" sz="1400" dirty="0"/>
          </a:p>
          <a:p>
            <a:r>
              <a:rPr kumimoji="1" lang="en-US" altLang="ja-JP" sz="1400" b="1" dirty="0">
                <a:solidFill>
                  <a:schemeClr val="accent1"/>
                </a:solidFill>
              </a:rPr>
              <a:t>3. </a:t>
            </a:r>
            <a:r>
              <a:rPr kumimoji="1" lang="ja-JP" altLang="en-US" sz="1400" dirty="0"/>
              <a:t>培養、発現誘導</a:t>
            </a:r>
          </a:p>
        </p:txBody>
      </p:sp>
      <p:sp>
        <p:nvSpPr>
          <p:cNvPr id="122" name="矢印: 五方向 121">
            <a:extLst>
              <a:ext uri="{FF2B5EF4-FFF2-40B4-BE49-F238E27FC236}">
                <a16:creationId xmlns:a16="http://schemas.microsoft.com/office/drawing/2014/main" id="{E187DE98-0E0E-4484-8ECC-DBC6CEC9CCCE}"/>
              </a:ext>
            </a:extLst>
          </p:cNvPr>
          <p:cNvSpPr/>
          <p:nvPr/>
        </p:nvSpPr>
        <p:spPr>
          <a:xfrm>
            <a:off x="6841456" y="5509384"/>
            <a:ext cx="1544819"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3" name="テキスト ボックス 122">
            <a:extLst>
              <a:ext uri="{FF2B5EF4-FFF2-40B4-BE49-F238E27FC236}">
                <a16:creationId xmlns:a16="http://schemas.microsoft.com/office/drawing/2014/main" id="{082AB2EE-3E20-4EE0-8786-4F1C17C438EC}"/>
              </a:ext>
            </a:extLst>
          </p:cNvPr>
          <p:cNvSpPr txBox="1"/>
          <p:nvPr/>
        </p:nvSpPr>
        <p:spPr>
          <a:xfrm>
            <a:off x="6785471" y="5644263"/>
            <a:ext cx="2054887" cy="523220"/>
          </a:xfrm>
          <a:prstGeom prst="rect">
            <a:avLst/>
          </a:prstGeom>
          <a:noFill/>
        </p:spPr>
        <p:txBody>
          <a:bodyPr wrap="square" rtlCol="0">
            <a:spAutoFit/>
          </a:bodyPr>
          <a:lstStyle/>
          <a:p>
            <a:r>
              <a:rPr kumimoji="1" lang="en-US" altLang="ja-JP" sz="1400" b="1" dirty="0">
                <a:solidFill>
                  <a:schemeClr val="accent1"/>
                </a:solidFill>
              </a:rPr>
              <a:t>2. </a:t>
            </a:r>
            <a:r>
              <a:rPr kumimoji="1" lang="ja-JP" altLang="en-US" sz="1400" dirty="0"/>
              <a:t>酵母へ形質転換</a:t>
            </a:r>
            <a:endParaRPr kumimoji="1" lang="en-US" altLang="ja-JP" sz="1400" dirty="0"/>
          </a:p>
          <a:p>
            <a:r>
              <a:rPr kumimoji="1" lang="en-US" altLang="ja-JP" sz="1400" b="1" dirty="0">
                <a:solidFill>
                  <a:schemeClr val="accent1"/>
                </a:solidFill>
              </a:rPr>
              <a:t>3. </a:t>
            </a:r>
            <a:r>
              <a:rPr kumimoji="1" lang="ja-JP" altLang="en-US" sz="1400" dirty="0"/>
              <a:t>培養、発現誘導</a:t>
            </a:r>
          </a:p>
        </p:txBody>
      </p:sp>
      <p:sp>
        <p:nvSpPr>
          <p:cNvPr id="124" name="矢印: 五方向 123">
            <a:extLst>
              <a:ext uri="{FF2B5EF4-FFF2-40B4-BE49-F238E27FC236}">
                <a16:creationId xmlns:a16="http://schemas.microsoft.com/office/drawing/2014/main" id="{AB5FC2A0-EE29-4264-AC82-8ABEEB8DF02B}"/>
              </a:ext>
            </a:extLst>
          </p:cNvPr>
          <p:cNvSpPr/>
          <p:nvPr/>
        </p:nvSpPr>
        <p:spPr>
          <a:xfrm>
            <a:off x="7812903" y="3951048"/>
            <a:ext cx="1544819"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3" name="テキスト ボックス 112">
            <a:extLst>
              <a:ext uri="{FF2B5EF4-FFF2-40B4-BE49-F238E27FC236}">
                <a16:creationId xmlns:a16="http://schemas.microsoft.com/office/drawing/2014/main" id="{95941D8B-EB23-4DC5-8D8C-4BB994256038}"/>
              </a:ext>
            </a:extLst>
          </p:cNvPr>
          <p:cNvSpPr txBox="1"/>
          <p:nvPr/>
        </p:nvSpPr>
        <p:spPr>
          <a:xfrm>
            <a:off x="7773677" y="4187271"/>
            <a:ext cx="1579278" cy="307777"/>
          </a:xfrm>
          <a:prstGeom prst="rect">
            <a:avLst/>
          </a:prstGeom>
          <a:noFill/>
        </p:spPr>
        <p:txBody>
          <a:bodyPr wrap="none" rtlCol="0">
            <a:spAutoFit/>
          </a:bodyPr>
          <a:lstStyle/>
          <a:p>
            <a:r>
              <a:rPr kumimoji="1" lang="en-US" altLang="ja-JP" sz="1400" b="1" dirty="0">
                <a:solidFill>
                  <a:schemeClr val="accent1"/>
                </a:solidFill>
              </a:rPr>
              <a:t>3. </a:t>
            </a:r>
            <a:r>
              <a:rPr kumimoji="1" lang="ja-JP" altLang="en-US" sz="1400" dirty="0"/>
              <a:t>培養、発現誘導</a:t>
            </a:r>
          </a:p>
        </p:txBody>
      </p:sp>
      <p:sp>
        <p:nvSpPr>
          <p:cNvPr id="92" name="テキスト ボックス 91">
            <a:extLst>
              <a:ext uri="{FF2B5EF4-FFF2-40B4-BE49-F238E27FC236}">
                <a16:creationId xmlns:a16="http://schemas.microsoft.com/office/drawing/2014/main" id="{1F5BCC98-FB51-49D0-BF4E-D3555023FA7C}"/>
              </a:ext>
            </a:extLst>
          </p:cNvPr>
          <p:cNvSpPr txBox="1"/>
          <p:nvPr/>
        </p:nvSpPr>
        <p:spPr>
          <a:xfrm>
            <a:off x="1027134" y="841022"/>
            <a:ext cx="10067409" cy="461665"/>
          </a:xfrm>
          <a:prstGeom prst="rect">
            <a:avLst/>
          </a:prstGeom>
          <a:noFill/>
        </p:spPr>
        <p:txBody>
          <a:bodyPr wrap="square" rtlCol="0">
            <a:spAutoFit/>
          </a:bodyPr>
          <a:lstStyle/>
          <a:p>
            <a:r>
              <a:rPr kumimoji="1" lang="en-US" altLang="ja-JP" sz="2400" b="1" dirty="0">
                <a:solidFill>
                  <a:schemeClr val="accent1"/>
                </a:solidFill>
              </a:rPr>
              <a:t>3</a:t>
            </a:r>
            <a:r>
              <a:rPr kumimoji="1" lang="ja-JP" altLang="en-US" sz="2400" b="1" dirty="0">
                <a:solidFill>
                  <a:schemeClr val="accent1"/>
                </a:solidFill>
              </a:rPr>
              <a:t>つのセルロース分解酵素を対象として、以下の実験を</a:t>
            </a:r>
            <a:r>
              <a:rPr kumimoji="1" lang="en-US" altLang="ja-JP" sz="2400" b="1" dirty="0">
                <a:solidFill>
                  <a:schemeClr val="accent1"/>
                </a:solidFill>
              </a:rPr>
              <a:t>FY22</a:t>
            </a:r>
            <a:r>
              <a:rPr kumimoji="1" lang="ja-JP" altLang="en-US" sz="2400" b="1" dirty="0">
                <a:solidFill>
                  <a:schemeClr val="accent1"/>
                </a:solidFill>
              </a:rPr>
              <a:t>下期に実施する。</a:t>
            </a:r>
            <a:endParaRPr kumimoji="1" lang="en-US" altLang="ja-JP" sz="2400" b="1" dirty="0">
              <a:solidFill>
                <a:schemeClr val="accent1"/>
              </a:solidFill>
            </a:endParaRPr>
          </a:p>
        </p:txBody>
      </p:sp>
    </p:spTree>
    <p:extLst>
      <p:ext uri="{BB962C8B-B14F-4D97-AF65-F5344CB8AC3E}">
        <p14:creationId xmlns:p14="http://schemas.microsoft.com/office/powerpoint/2010/main" val="3143244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グループ化 201">
            <a:extLst>
              <a:ext uri="{FF2B5EF4-FFF2-40B4-BE49-F238E27FC236}">
                <a16:creationId xmlns:a16="http://schemas.microsoft.com/office/drawing/2014/main" id="{434F64C5-0BDC-4A08-9955-8AA377C84BA6}"/>
              </a:ext>
            </a:extLst>
          </p:cNvPr>
          <p:cNvGrpSpPr/>
          <p:nvPr/>
        </p:nvGrpSpPr>
        <p:grpSpPr>
          <a:xfrm>
            <a:off x="8139894" y="3993308"/>
            <a:ext cx="3276448" cy="1053152"/>
            <a:chOff x="8261325" y="3893332"/>
            <a:chExt cx="3276448" cy="1053152"/>
          </a:xfrm>
        </p:grpSpPr>
        <p:sp>
          <p:nvSpPr>
            <p:cNvPr id="182" name="フローチャート: 他ページ結合子 181">
              <a:extLst>
                <a:ext uri="{FF2B5EF4-FFF2-40B4-BE49-F238E27FC236}">
                  <a16:creationId xmlns:a16="http://schemas.microsoft.com/office/drawing/2014/main" id="{9BF4B3BA-ABCD-49BA-89FE-881E9FE134BA}"/>
                </a:ext>
              </a:extLst>
            </p:cNvPr>
            <p:cNvSpPr/>
            <p:nvPr/>
          </p:nvSpPr>
          <p:spPr>
            <a:xfrm rot="16200000">
              <a:off x="10063467" y="3472177"/>
              <a:ext cx="1053152"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2" name="正方形/長方形 191">
              <a:extLst>
                <a:ext uri="{FF2B5EF4-FFF2-40B4-BE49-F238E27FC236}">
                  <a16:creationId xmlns:a16="http://schemas.microsoft.com/office/drawing/2014/main" id="{A05F68CF-BE3C-4C2E-B38D-45EFEE1B8698}"/>
                </a:ext>
              </a:extLst>
            </p:cNvPr>
            <p:cNvSpPr/>
            <p:nvPr/>
          </p:nvSpPr>
          <p:spPr>
            <a:xfrm>
              <a:off x="8261325" y="3893332"/>
              <a:ext cx="2869009" cy="1053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3" name="テキスト ボックス 182">
              <a:extLst>
                <a:ext uri="{FF2B5EF4-FFF2-40B4-BE49-F238E27FC236}">
                  <a16:creationId xmlns:a16="http://schemas.microsoft.com/office/drawing/2014/main" id="{E046D28C-7F94-4B19-97F6-415F3FFEDD9A}"/>
                </a:ext>
              </a:extLst>
            </p:cNvPr>
            <p:cNvSpPr txBox="1"/>
            <p:nvPr/>
          </p:nvSpPr>
          <p:spPr>
            <a:xfrm>
              <a:off x="8877025" y="4518567"/>
              <a:ext cx="2236511" cy="338554"/>
            </a:xfrm>
            <a:prstGeom prst="rect">
              <a:avLst/>
            </a:prstGeom>
            <a:noFill/>
          </p:spPr>
          <p:txBody>
            <a:bodyPr wrap="none" rtlCol="0">
              <a:spAutoFit/>
            </a:bodyPr>
            <a:lstStyle/>
            <a:p>
              <a:pPr algn="ctr"/>
              <a:r>
                <a:rPr kumimoji="1" lang="ja-JP" altLang="en-US" sz="1600" dirty="0"/>
                <a:t>活性確認</a:t>
              </a:r>
              <a:r>
                <a:rPr kumimoji="1" lang="en-US" altLang="ja-JP" sz="1600" dirty="0"/>
                <a:t>…</a:t>
              </a:r>
              <a:r>
                <a:rPr kumimoji="1" lang="ja-JP" altLang="en-US" sz="1600" dirty="0"/>
                <a:t>粗酵素反応</a:t>
              </a:r>
              <a:endParaRPr kumimoji="1" lang="en-US" altLang="ja-JP" sz="1600" dirty="0"/>
            </a:p>
          </p:txBody>
        </p:sp>
        <p:sp>
          <p:nvSpPr>
            <p:cNvPr id="191" name="テキスト ボックス 190">
              <a:extLst>
                <a:ext uri="{FF2B5EF4-FFF2-40B4-BE49-F238E27FC236}">
                  <a16:creationId xmlns:a16="http://schemas.microsoft.com/office/drawing/2014/main" id="{6406A25D-B8D8-403A-BAAE-06E52448794E}"/>
                </a:ext>
              </a:extLst>
            </p:cNvPr>
            <p:cNvSpPr txBox="1"/>
            <p:nvPr/>
          </p:nvSpPr>
          <p:spPr>
            <a:xfrm>
              <a:off x="8877025" y="4005003"/>
              <a:ext cx="2253309" cy="338554"/>
            </a:xfrm>
            <a:prstGeom prst="rect">
              <a:avLst/>
            </a:prstGeom>
            <a:noFill/>
          </p:spPr>
          <p:txBody>
            <a:bodyPr wrap="none" rtlCol="0">
              <a:spAutoFit/>
            </a:bodyPr>
            <a:lstStyle/>
            <a:p>
              <a:pPr algn="ctr"/>
              <a:r>
                <a:rPr kumimoji="1" lang="ja-JP" altLang="en-US" sz="1600" dirty="0"/>
                <a:t>発現確認</a:t>
              </a:r>
              <a:r>
                <a:rPr kumimoji="1" lang="en-US" altLang="ja-JP" sz="1600" dirty="0"/>
                <a:t>…SDS-PAGE</a:t>
              </a:r>
            </a:p>
          </p:txBody>
        </p:sp>
        <p:cxnSp>
          <p:nvCxnSpPr>
            <p:cNvPr id="194" name="直線コネクタ 193">
              <a:extLst>
                <a:ext uri="{FF2B5EF4-FFF2-40B4-BE49-F238E27FC236}">
                  <a16:creationId xmlns:a16="http://schemas.microsoft.com/office/drawing/2014/main" id="{D010B4D6-CDF0-431E-8FD2-78AB64571601}"/>
                </a:ext>
              </a:extLst>
            </p:cNvPr>
            <p:cNvCxnSpPr>
              <a:cxnSpLocks/>
            </p:cNvCxnSpPr>
            <p:nvPr/>
          </p:nvCxnSpPr>
          <p:spPr>
            <a:xfrm>
              <a:off x="11130334" y="3899534"/>
              <a:ext cx="0" cy="104695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D5064FE-8E8F-4D12-89F0-E140082ADC5F}"/>
                </a:ext>
              </a:extLst>
            </p:cNvPr>
            <p:cNvCxnSpPr/>
            <p:nvPr/>
          </p:nvCxnSpPr>
          <p:spPr>
            <a:xfrm flipH="1">
              <a:off x="10940415" y="4946484"/>
              <a:ext cx="217170"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グループ化 168">
            <a:extLst>
              <a:ext uri="{FF2B5EF4-FFF2-40B4-BE49-F238E27FC236}">
                <a16:creationId xmlns:a16="http://schemas.microsoft.com/office/drawing/2014/main" id="{0C0C2845-84FA-4ED9-AA28-2BA00BFEC8C6}"/>
              </a:ext>
            </a:extLst>
          </p:cNvPr>
          <p:cNvGrpSpPr/>
          <p:nvPr/>
        </p:nvGrpSpPr>
        <p:grpSpPr>
          <a:xfrm>
            <a:off x="6824954" y="3993308"/>
            <a:ext cx="2136166" cy="1053151"/>
            <a:chOff x="2252875" y="3814653"/>
            <a:chExt cx="2136166" cy="1053151"/>
          </a:xfrm>
        </p:grpSpPr>
        <p:sp>
          <p:nvSpPr>
            <p:cNvPr id="170" name="フローチャート: 他ページ結合子 169">
              <a:extLst>
                <a:ext uri="{FF2B5EF4-FFF2-40B4-BE49-F238E27FC236}">
                  <a16:creationId xmlns:a16="http://schemas.microsoft.com/office/drawing/2014/main" id="{919CD6F8-773A-4DA4-B31A-2FA44442830A}"/>
                </a:ext>
              </a:extLst>
            </p:cNvPr>
            <p:cNvSpPr/>
            <p:nvPr/>
          </p:nvSpPr>
          <p:spPr>
            <a:xfrm rot="16200000">
              <a:off x="2794382" y="3273146"/>
              <a:ext cx="1053151" cy="2136166"/>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テキスト ボックス 170">
              <a:extLst>
                <a:ext uri="{FF2B5EF4-FFF2-40B4-BE49-F238E27FC236}">
                  <a16:creationId xmlns:a16="http://schemas.microsoft.com/office/drawing/2014/main" id="{7F10F456-9FA6-4DEE-A1A1-7A2B3851A468}"/>
                </a:ext>
              </a:extLst>
            </p:cNvPr>
            <p:cNvSpPr txBox="1"/>
            <p:nvPr/>
          </p:nvSpPr>
          <p:spPr>
            <a:xfrm>
              <a:off x="2319526" y="4120665"/>
              <a:ext cx="2016899" cy="523220"/>
            </a:xfrm>
            <a:prstGeom prst="rect">
              <a:avLst/>
            </a:prstGeom>
            <a:noFill/>
          </p:spPr>
          <p:txBody>
            <a:bodyPr wrap="none" rtlCol="0">
              <a:spAutoFit/>
            </a:bodyPr>
            <a:lstStyle/>
            <a:p>
              <a:pPr algn="ctr"/>
              <a:r>
                <a:rPr kumimoji="1" lang="ja-JP" altLang="en-US" sz="1600" u="sng" dirty="0"/>
                <a:t>培地上清</a:t>
              </a:r>
              <a:r>
                <a:rPr kumimoji="1" lang="ja-JP" altLang="en-US" sz="1600" dirty="0"/>
                <a:t>回収</a:t>
              </a:r>
              <a:endParaRPr kumimoji="1" lang="en-US" altLang="ja-JP" sz="1600" dirty="0"/>
            </a:p>
            <a:p>
              <a:pPr algn="ctr"/>
              <a:r>
                <a:rPr kumimoji="1" lang="ja-JP" altLang="en-US" sz="1200" dirty="0"/>
                <a:t>　＝セルロース分解酵素含む</a:t>
              </a:r>
              <a:endParaRPr kumimoji="1" lang="en-US" altLang="ja-JP" sz="1200" dirty="0"/>
            </a:p>
          </p:txBody>
        </p:sp>
      </p:grpSp>
      <p:grpSp>
        <p:nvGrpSpPr>
          <p:cNvPr id="166" name="グループ化 165">
            <a:extLst>
              <a:ext uri="{FF2B5EF4-FFF2-40B4-BE49-F238E27FC236}">
                <a16:creationId xmlns:a16="http://schemas.microsoft.com/office/drawing/2014/main" id="{4CD941E8-12B7-4681-9F31-3623108FD39C}"/>
              </a:ext>
            </a:extLst>
          </p:cNvPr>
          <p:cNvGrpSpPr/>
          <p:nvPr/>
        </p:nvGrpSpPr>
        <p:grpSpPr>
          <a:xfrm>
            <a:off x="5308911" y="3996094"/>
            <a:ext cx="1895461" cy="1053151"/>
            <a:chOff x="2252875" y="3814654"/>
            <a:chExt cx="1895461" cy="1053151"/>
          </a:xfrm>
        </p:grpSpPr>
        <p:sp>
          <p:nvSpPr>
            <p:cNvPr id="167" name="フローチャート: 他ページ結合子 166">
              <a:extLst>
                <a:ext uri="{FF2B5EF4-FFF2-40B4-BE49-F238E27FC236}">
                  <a16:creationId xmlns:a16="http://schemas.microsoft.com/office/drawing/2014/main" id="{2D48B3B5-55FC-4911-8B5B-51A4E41E456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テキスト ボックス 167">
              <a:extLst>
                <a:ext uri="{FF2B5EF4-FFF2-40B4-BE49-F238E27FC236}">
                  <a16:creationId xmlns:a16="http://schemas.microsoft.com/office/drawing/2014/main" id="{B06A7F4E-9D99-4BE1-8081-FDE8D0189387}"/>
                </a:ext>
              </a:extLst>
            </p:cNvPr>
            <p:cNvSpPr txBox="1"/>
            <p:nvPr/>
          </p:nvSpPr>
          <p:spPr>
            <a:xfrm>
              <a:off x="2774215" y="4056325"/>
              <a:ext cx="1005403" cy="584775"/>
            </a:xfrm>
            <a:prstGeom prst="rect">
              <a:avLst/>
            </a:prstGeom>
            <a:noFill/>
          </p:spPr>
          <p:txBody>
            <a:bodyPr wrap="none" rtlCol="0">
              <a:spAutoFit/>
            </a:bodyPr>
            <a:lstStyle/>
            <a:p>
              <a:pPr algn="ctr"/>
              <a:r>
                <a:rPr kumimoji="1" lang="ja-JP" altLang="en-US" sz="1600" dirty="0"/>
                <a:t>酵母培養</a:t>
              </a:r>
              <a:endParaRPr kumimoji="1" lang="en-US" altLang="ja-JP" sz="1600" dirty="0"/>
            </a:p>
            <a:p>
              <a:pPr algn="ctr"/>
              <a:r>
                <a:rPr kumimoji="1" lang="ja-JP" altLang="en-US" sz="1600" dirty="0"/>
                <a:t>発現誘導</a:t>
              </a:r>
              <a:endParaRPr kumimoji="1" lang="en-US" altLang="ja-JP" sz="1600" dirty="0"/>
            </a:p>
          </p:txBody>
        </p:sp>
      </p:grpSp>
      <p:grpSp>
        <p:nvGrpSpPr>
          <p:cNvPr id="163" name="グループ化 162">
            <a:extLst>
              <a:ext uri="{FF2B5EF4-FFF2-40B4-BE49-F238E27FC236}">
                <a16:creationId xmlns:a16="http://schemas.microsoft.com/office/drawing/2014/main" id="{2659DF91-8FAC-43CB-B427-A9B9AB566E8B}"/>
              </a:ext>
            </a:extLst>
          </p:cNvPr>
          <p:cNvGrpSpPr/>
          <p:nvPr/>
        </p:nvGrpSpPr>
        <p:grpSpPr>
          <a:xfrm>
            <a:off x="3781939" y="3996094"/>
            <a:ext cx="1895461" cy="1053151"/>
            <a:chOff x="2252875" y="3814654"/>
            <a:chExt cx="1895461" cy="1053151"/>
          </a:xfrm>
        </p:grpSpPr>
        <p:sp>
          <p:nvSpPr>
            <p:cNvPr id="164" name="フローチャート: 他ページ結合子 163">
              <a:extLst>
                <a:ext uri="{FF2B5EF4-FFF2-40B4-BE49-F238E27FC236}">
                  <a16:creationId xmlns:a16="http://schemas.microsoft.com/office/drawing/2014/main" id="{6E91E436-359A-4EA2-AE9F-5456C187210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テキスト ボックス 164">
              <a:extLst>
                <a:ext uri="{FF2B5EF4-FFF2-40B4-BE49-F238E27FC236}">
                  <a16:creationId xmlns:a16="http://schemas.microsoft.com/office/drawing/2014/main" id="{87FAAB11-ED15-4093-82B6-35FEB3BB8FA1}"/>
                </a:ext>
              </a:extLst>
            </p:cNvPr>
            <p:cNvSpPr txBox="1"/>
            <p:nvPr/>
          </p:nvSpPr>
          <p:spPr>
            <a:xfrm>
              <a:off x="2773217" y="4059310"/>
              <a:ext cx="1005403" cy="584775"/>
            </a:xfrm>
            <a:prstGeom prst="rect">
              <a:avLst/>
            </a:prstGeom>
            <a:noFill/>
          </p:spPr>
          <p:txBody>
            <a:bodyPr wrap="none" rtlCol="0">
              <a:spAutoFit/>
            </a:bodyPr>
            <a:lstStyle/>
            <a:p>
              <a:pPr algn="ctr"/>
              <a:r>
                <a:rPr kumimoji="1" lang="ja-JP" altLang="en-US" sz="1600" dirty="0"/>
                <a:t>酵母</a:t>
              </a:r>
              <a:r>
                <a:rPr kumimoji="1" lang="ja-JP" altLang="en-US" sz="1200" dirty="0"/>
                <a:t>＊</a:t>
              </a:r>
              <a:r>
                <a:rPr kumimoji="1" lang="ja-JP" altLang="en-US" sz="1600" dirty="0"/>
                <a:t>へ</a:t>
              </a:r>
              <a:endParaRPr kumimoji="1" lang="en-US" altLang="ja-JP" sz="1600" dirty="0"/>
            </a:p>
            <a:p>
              <a:pPr algn="ctr"/>
              <a:r>
                <a:rPr kumimoji="1" lang="ja-JP" altLang="en-US" sz="1600" dirty="0"/>
                <a:t>形質転換</a:t>
              </a:r>
            </a:p>
          </p:txBody>
        </p:sp>
      </p:gr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lstStyle/>
          <a:p>
            <a:r>
              <a:rPr kumimoji="1" lang="ja-JP" altLang="en-US" dirty="0"/>
              <a:t>対象②　設計</a:t>
            </a:r>
            <a:r>
              <a:rPr kumimoji="1" lang="en-US" altLang="ja-JP" dirty="0"/>
              <a:t>CBD</a:t>
            </a:r>
            <a:r>
              <a:rPr kumimoji="1" lang="ja-JP" altLang="en-US" dirty="0"/>
              <a:t>の組み換え、発現・活性の確認</a:t>
            </a:r>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45</a:t>
            </a:fld>
            <a:endParaRPr kumimoji="1" lang="ja-JP" altLang="en-US"/>
          </a:p>
        </p:txBody>
      </p:sp>
      <p:grpSp>
        <p:nvGrpSpPr>
          <p:cNvPr id="206" name="グループ化 205">
            <a:extLst>
              <a:ext uri="{FF2B5EF4-FFF2-40B4-BE49-F238E27FC236}">
                <a16:creationId xmlns:a16="http://schemas.microsoft.com/office/drawing/2014/main" id="{2B93D1E8-17D9-4EFC-A2D4-C28637CD44D4}"/>
              </a:ext>
            </a:extLst>
          </p:cNvPr>
          <p:cNvGrpSpPr/>
          <p:nvPr/>
        </p:nvGrpSpPr>
        <p:grpSpPr>
          <a:xfrm>
            <a:off x="1926894" y="1989581"/>
            <a:ext cx="2914192" cy="849140"/>
            <a:chOff x="3127719" y="2231325"/>
            <a:chExt cx="2914192" cy="849140"/>
          </a:xfrm>
        </p:grpSpPr>
        <p:grpSp>
          <p:nvGrpSpPr>
            <p:cNvPr id="138" name="グループ化 137">
              <a:extLst>
                <a:ext uri="{FF2B5EF4-FFF2-40B4-BE49-F238E27FC236}">
                  <a16:creationId xmlns:a16="http://schemas.microsoft.com/office/drawing/2014/main" id="{1F13C15B-C29C-4348-97F8-BFE0546260C4}"/>
                </a:ext>
              </a:extLst>
            </p:cNvPr>
            <p:cNvGrpSpPr/>
            <p:nvPr/>
          </p:nvGrpSpPr>
          <p:grpSpPr>
            <a:xfrm>
              <a:off x="3127719" y="2231325"/>
              <a:ext cx="2914192" cy="849140"/>
              <a:chOff x="166659" y="1950464"/>
              <a:chExt cx="2914192" cy="849140"/>
            </a:xfrm>
          </p:grpSpPr>
          <p:sp>
            <p:nvSpPr>
              <p:cNvPr id="143" name="矢印: 五方向 142">
                <a:extLst>
                  <a:ext uri="{FF2B5EF4-FFF2-40B4-BE49-F238E27FC236}">
                    <a16:creationId xmlns:a16="http://schemas.microsoft.com/office/drawing/2014/main" id="{842E0D61-60EA-4B00-8422-88872866CE57}"/>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44" name="テキスト ボックス 143">
                <a:extLst>
                  <a:ext uri="{FF2B5EF4-FFF2-40B4-BE49-F238E27FC236}">
                    <a16:creationId xmlns:a16="http://schemas.microsoft.com/office/drawing/2014/main" id="{CF9784AA-E316-4C85-91BB-20904E27DEBD}"/>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139" name="グループ化 138">
              <a:extLst>
                <a:ext uri="{FF2B5EF4-FFF2-40B4-BE49-F238E27FC236}">
                  <a16:creationId xmlns:a16="http://schemas.microsoft.com/office/drawing/2014/main" id="{178359B0-4EA1-4792-9827-F661CA004DE4}"/>
                </a:ext>
              </a:extLst>
            </p:cNvPr>
            <p:cNvGrpSpPr/>
            <p:nvPr/>
          </p:nvGrpSpPr>
          <p:grpSpPr>
            <a:xfrm>
              <a:off x="3450261" y="2317499"/>
              <a:ext cx="2076455" cy="484033"/>
              <a:chOff x="6595770" y="1162574"/>
              <a:chExt cx="2076455" cy="484033"/>
            </a:xfrm>
          </p:grpSpPr>
          <p:sp>
            <p:nvSpPr>
              <p:cNvPr id="140" name="フローチャート: 端子 139">
                <a:extLst>
                  <a:ext uri="{FF2B5EF4-FFF2-40B4-BE49-F238E27FC236}">
                    <a16:creationId xmlns:a16="http://schemas.microsoft.com/office/drawing/2014/main" id="{EAE0E12A-4FFF-4342-98C9-358EAA722C26}"/>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141" name="正方形/長方形 140">
                <a:extLst>
                  <a:ext uri="{FF2B5EF4-FFF2-40B4-BE49-F238E27FC236}">
                    <a16:creationId xmlns:a16="http://schemas.microsoft.com/office/drawing/2014/main" id="{A551BBE3-C07A-4787-9E97-A23501E7FB2E}"/>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142" name="直線コネクタ 141">
                <a:extLst>
                  <a:ext uri="{FF2B5EF4-FFF2-40B4-BE49-F238E27FC236}">
                    <a16:creationId xmlns:a16="http://schemas.microsoft.com/office/drawing/2014/main" id="{F80B7CAB-6CA0-4E33-805C-512F39A48EDC}"/>
                  </a:ext>
                </a:extLst>
              </p:cNvPr>
              <p:cNvCxnSpPr>
                <a:cxnSpLocks/>
                <a:endCxn id="14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38" name="テキスト ボックス 37">
            <a:extLst>
              <a:ext uri="{FF2B5EF4-FFF2-40B4-BE49-F238E27FC236}">
                <a16:creationId xmlns:a16="http://schemas.microsoft.com/office/drawing/2014/main" id="{3FFD3ED8-4CDF-4695-B7CE-B36E2073AC68}"/>
              </a:ext>
            </a:extLst>
          </p:cNvPr>
          <p:cNvSpPr txBox="1"/>
          <p:nvPr/>
        </p:nvSpPr>
        <p:spPr>
          <a:xfrm>
            <a:off x="7386094" y="780248"/>
            <a:ext cx="543739" cy="307777"/>
          </a:xfrm>
          <a:prstGeom prst="rect">
            <a:avLst/>
          </a:prstGeom>
          <a:noFill/>
        </p:spPr>
        <p:txBody>
          <a:bodyPr wrap="none" rtlCol="0">
            <a:spAutoFit/>
          </a:bodyPr>
          <a:lstStyle/>
          <a:p>
            <a:r>
              <a:rPr kumimoji="1" lang="ja-JP" altLang="en-US" sz="1400" dirty="0"/>
              <a:t>凡例</a:t>
            </a:r>
          </a:p>
        </p:txBody>
      </p:sp>
      <p:grpSp>
        <p:nvGrpSpPr>
          <p:cNvPr id="39" name="グループ化 38">
            <a:extLst>
              <a:ext uri="{FF2B5EF4-FFF2-40B4-BE49-F238E27FC236}">
                <a16:creationId xmlns:a16="http://schemas.microsoft.com/office/drawing/2014/main" id="{0DE86CCC-0390-443D-A49E-1B8B3A0DB6F4}"/>
              </a:ext>
            </a:extLst>
          </p:cNvPr>
          <p:cNvGrpSpPr/>
          <p:nvPr/>
        </p:nvGrpSpPr>
        <p:grpSpPr>
          <a:xfrm>
            <a:off x="7475195" y="1142668"/>
            <a:ext cx="5047665" cy="949123"/>
            <a:chOff x="1241417" y="785187"/>
            <a:chExt cx="5047665" cy="949123"/>
          </a:xfrm>
        </p:grpSpPr>
        <p:grpSp>
          <p:nvGrpSpPr>
            <p:cNvPr id="100" name="グループ化 99">
              <a:extLst>
                <a:ext uri="{FF2B5EF4-FFF2-40B4-BE49-F238E27FC236}">
                  <a16:creationId xmlns:a16="http://schemas.microsoft.com/office/drawing/2014/main" id="{0410BEF6-D80D-4310-B308-CFC25FBF1973}"/>
                </a:ext>
              </a:extLst>
            </p:cNvPr>
            <p:cNvGrpSpPr/>
            <p:nvPr/>
          </p:nvGrpSpPr>
          <p:grpSpPr>
            <a:xfrm>
              <a:off x="1241417" y="785188"/>
              <a:ext cx="4608036" cy="911822"/>
              <a:chOff x="9413082" y="1604255"/>
              <a:chExt cx="4608036" cy="911822"/>
            </a:xfrm>
          </p:grpSpPr>
          <p:grpSp>
            <p:nvGrpSpPr>
              <p:cNvPr id="103" name="グループ化 102">
                <a:extLst>
                  <a:ext uri="{FF2B5EF4-FFF2-40B4-BE49-F238E27FC236}">
                    <a16:creationId xmlns:a16="http://schemas.microsoft.com/office/drawing/2014/main" id="{21266A48-B126-4328-BB33-886F1DB1E074}"/>
                  </a:ext>
                </a:extLst>
              </p:cNvPr>
              <p:cNvGrpSpPr/>
              <p:nvPr/>
            </p:nvGrpSpPr>
            <p:grpSpPr>
              <a:xfrm>
                <a:off x="9472864" y="1678258"/>
                <a:ext cx="2170081" cy="430516"/>
                <a:chOff x="6799366" y="1248537"/>
                <a:chExt cx="1960180" cy="340384"/>
              </a:xfrm>
            </p:grpSpPr>
            <p:sp>
              <p:nvSpPr>
                <p:cNvPr id="106" name="フローチャート: 端子 105">
                  <a:extLst>
                    <a:ext uri="{FF2B5EF4-FFF2-40B4-BE49-F238E27FC236}">
                      <a16:creationId xmlns:a16="http://schemas.microsoft.com/office/drawing/2014/main" id="{0B128CB1-67A3-4547-9360-0C820F186E63}"/>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107" name="正方形/長方形 106">
                  <a:extLst>
                    <a:ext uri="{FF2B5EF4-FFF2-40B4-BE49-F238E27FC236}">
                      <a16:creationId xmlns:a16="http://schemas.microsoft.com/office/drawing/2014/main" id="{4A5444FC-6FD7-4DE7-8CD2-DDEE6B01526A}"/>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108" name="直線コネクタ 107">
                  <a:extLst>
                    <a:ext uri="{FF2B5EF4-FFF2-40B4-BE49-F238E27FC236}">
                      <a16:creationId xmlns:a16="http://schemas.microsoft.com/office/drawing/2014/main" id="{574941C6-4E41-4638-8C8F-5887EA8B01B8}"/>
                    </a:ext>
                  </a:extLst>
                </p:cNvPr>
                <p:cNvCxnSpPr>
                  <a:cxnSpLocks/>
                  <a:stCxn id="106" idx="3"/>
                  <a:endCxn id="107"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4" name="テキスト ボックス 103">
                <a:extLst>
                  <a:ext uri="{FF2B5EF4-FFF2-40B4-BE49-F238E27FC236}">
                    <a16:creationId xmlns:a16="http://schemas.microsoft.com/office/drawing/2014/main" id="{693EC083-69EC-4105-AEAB-690128A0B891}"/>
                  </a:ext>
                </a:extLst>
              </p:cNvPr>
              <p:cNvSpPr txBox="1"/>
              <p:nvPr/>
            </p:nvSpPr>
            <p:spPr>
              <a:xfrm>
                <a:off x="9738948" y="2200575"/>
                <a:ext cx="1630575" cy="276999"/>
              </a:xfrm>
              <a:prstGeom prst="rect">
                <a:avLst/>
              </a:prstGeom>
              <a:noFill/>
            </p:spPr>
            <p:txBody>
              <a:bodyPr wrap="none" rtlCol="0">
                <a:spAutoFit/>
              </a:bodyPr>
              <a:lstStyle/>
              <a:p>
                <a:r>
                  <a:rPr kumimoji="1" lang="en-US" altLang="ja-JP" sz="1200" dirty="0"/>
                  <a:t>@</a:t>
                </a:r>
                <a:r>
                  <a:rPr kumimoji="1" lang="ja-JP" altLang="en-US" sz="1200" dirty="0"/>
                  <a:t>発現に使用する宿主</a:t>
                </a:r>
              </a:p>
            </p:txBody>
          </p:sp>
          <p:sp>
            <p:nvSpPr>
              <p:cNvPr id="105" name="正方形/長方形 104">
                <a:extLst>
                  <a:ext uri="{FF2B5EF4-FFF2-40B4-BE49-F238E27FC236}">
                    <a16:creationId xmlns:a16="http://schemas.microsoft.com/office/drawing/2014/main" id="{C6C97809-D392-4E56-983A-8389A45DFD96}"/>
                  </a:ext>
                </a:extLst>
              </p:cNvPr>
              <p:cNvSpPr/>
              <p:nvPr/>
            </p:nvSpPr>
            <p:spPr>
              <a:xfrm>
                <a:off x="9413082" y="1604255"/>
                <a:ext cx="4608036" cy="911822"/>
              </a:xfrm>
              <a:prstGeom prst="rect">
                <a:avLst/>
              </a:prstGeom>
              <a:noFill/>
              <a:ln>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1" name="正方形/長方形 100">
              <a:extLst>
                <a:ext uri="{FF2B5EF4-FFF2-40B4-BE49-F238E27FC236}">
                  <a16:creationId xmlns:a16="http://schemas.microsoft.com/office/drawing/2014/main" id="{BA6203C1-AC5B-4ED2-8586-0F15B19A4C83}"/>
                </a:ext>
              </a:extLst>
            </p:cNvPr>
            <p:cNvSpPr/>
            <p:nvPr/>
          </p:nvSpPr>
          <p:spPr>
            <a:xfrm>
              <a:off x="3575231" y="785187"/>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err="1">
                  <a:ln>
                    <a:noFill/>
                  </a:ln>
                  <a:solidFill>
                    <a:srgbClr val="C00000"/>
                  </a:solidFill>
                  <a:effectLst/>
                  <a:uLnTx/>
                  <a:uFillTx/>
                  <a:latin typeface="Meiryo UI"/>
                  <a:ea typeface="Meiryo UI"/>
                  <a:cs typeface="+mn-cs"/>
                </a:rPr>
                <a:t>Te</a:t>
              </a:r>
              <a:r>
                <a:rPr kumimoji="1" lang="ja-JP" altLang="en-US" sz="1100" b="1" i="0" u="none" strike="noStrike" kern="1200" cap="none" spc="0" normalizeH="0" baseline="0" noProof="0" dirty="0">
                  <a:ln>
                    <a:noFill/>
                  </a:ln>
                  <a:solidFill>
                    <a:srgbClr val="C00000"/>
                  </a:solidFill>
                  <a:effectLst/>
                  <a:uLnTx/>
                  <a:uFillTx/>
                  <a:latin typeface="Meiryo UI"/>
                  <a:ea typeface="Meiryo UI"/>
                  <a:cs typeface="+mn-cs"/>
                </a:rPr>
                <a:t>：</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Talaromyces</a:t>
              </a:r>
              <a:r>
                <a:rPr kumimoji="1" lang="en-US" altLang="ja-JP" sz="1100" b="1" i="1" u="none" strike="noStrike" kern="1200" cap="none" spc="0" normalizeH="0" baseline="0" noProof="0" dirty="0">
                  <a:ln>
                    <a:noFill/>
                  </a:ln>
                  <a:solidFill>
                    <a:srgbClr val="C00000"/>
                  </a:solidFill>
                  <a:effectLst/>
                  <a:uLnTx/>
                  <a:uFillTx/>
                  <a:latin typeface="Meiryo UI"/>
                  <a:ea typeface="Meiryo UI"/>
                  <a:cs typeface="+mn-cs"/>
                </a:rPr>
                <a:t> </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emersonii</a:t>
              </a:r>
              <a:endParaRPr kumimoji="1" lang="en-US" altLang="ja-JP" sz="1100" b="1" i="1" u="none" strike="noStrike" kern="1200" cap="none" spc="0" normalizeH="0" baseline="0" noProof="0" dirty="0">
                <a:ln>
                  <a:noFill/>
                </a:ln>
                <a:solidFill>
                  <a:srgbClr val="C00000"/>
                </a:solidFill>
                <a:effectLst/>
                <a:uLnTx/>
                <a:uFillTx/>
                <a:latin typeface="Meiryo UI"/>
                <a:ea typeface="Meiryo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grpSp>
      <p:sp>
        <p:nvSpPr>
          <p:cNvPr id="155" name="テキスト ボックス 154">
            <a:extLst>
              <a:ext uri="{FF2B5EF4-FFF2-40B4-BE49-F238E27FC236}">
                <a16:creationId xmlns:a16="http://schemas.microsoft.com/office/drawing/2014/main" id="{AABEED7F-3AC9-4006-AB98-19CB6210F0EF}"/>
              </a:ext>
            </a:extLst>
          </p:cNvPr>
          <p:cNvSpPr txBox="1"/>
          <p:nvPr/>
        </p:nvSpPr>
        <p:spPr>
          <a:xfrm>
            <a:off x="496986" y="1555989"/>
            <a:ext cx="3174843"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対象②　</a:t>
            </a:r>
            <a:r>
              <a:rPr kumimoji="1" lang="en-US" altLang="ja-JP" dirty="0"/>
              <a:t>TeCel7A-TrCBM1</a:t>
            </a:r>
            <a:endParaRPr kumimoji="1" lang="ja-JP" altLang="en-US" dirty="0"/>
          </a:p>
        </p:txBody>
      </p:sp>
      <p:sp>
        <p:nvSpPr>
          <p:cNvPr id="157" name="テキスト ボックス 156">
            <a:extLst>
              <a:ext uri="{FF2B5EF4-FFF2-40B4-BE49-F238E27FC236}">
                <a16:creationId xmlns:a16="http://schemas.microsoft.com/office/drawing/2014/main" id="{D5EDE0F9-F716-4558-AE5E-61DD13045F25}"/>
              </a:ext>
            </a:extLst>
          </p:cNvPr>
          <p:cNvSpPr txBox="1"/>
          <p:nvPr/>
        </p:nvSpPr>
        <p:spPr>
          <a:xfrm>
            <a:off x="485619" y="3418102"/>
            <a:ext cx="1571264"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実験の流れ</a:t>
            </a:r>
          </a:p>
        </p:txBody>
      </p:sp>
      <p:cxnSp>
        <p:nvCxnSpPr>
          <p:cNvPr id="204" name="直線コネクタ 203">
            <a:extLst>
              <a:ext uri="{FF2B5EF4-FFF2-40B4-BE49-F238E27FC236}">
                <a16:creationId xmlns:a16="http://schemas.microsoft.com/office/drawing/2014/main" id="{37592209-1CC0-4E80-8D10-BA83272CFDD0}"/>
              </a:ext>
            </a:extLst>
          </p:cNvPr>
          <p:cNvCxnSpPr>
            <a:cxnSpLocks/>
            <a:stCxn id="170" idx="2"/>
            <a:endCxn id="182" idx="2"/>
          </p:cNvCxnSpPr>
          <p:nvPr/>
        </p:nvCxnSpPr>
        <p:spPr>
          <a:xfrm>
            <a:off x="8961120" y="4519884"/>
            <a:ext cx="24552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9" name="テキスト ボックス 208">
            <a:extLst>
              <a:ext uri="{FF2B5EF4-FFF2-40B4-BE49-F238E27FC236}">
                <a16:creationId xmlns:a16="http://schemas.microsoft.com/office/drawing/2014/main" id="{0A8191AB-8375-4DD5-AE2C-C1BEF0F78CF4}"/>
              </a:ext>
            </a:extLst>
          </p:cNvPr>
          <p:cNvSpPr txBox="1"/>
          <p:nvPr/>
        </p:nvSpPr>
        <p:spPr>
          <a:xfrm>
            <a:off x="3826272" y="3607569"/>
            <a:ext cx="385042" cy="523220"/>
          </a:xfrm>
          <a:prstGeom prst="rect">
            <a:avLst/>
          </a:prstGeom>
          <a:noFill/>
        </p:spPr>
        <p:txBody>
          <a:bodyPr wrap="none" rtlCol="0">
            <a:spAutoFit/>
          </a:bodyPr>
          <a:lstStyle/>
          <a:p>
            <a:r>
              <a:rPr kumimoji="1" lang="en-US" altLang="ja-JP" sz="2800" b="1" dirty="0">
                <a:solidFill>
                  <a:schemeClr val="accent1"/>
                </a:solidFill>
              </a:rPr>
              <a:t>2</a:t>
            </a:r>
            <a:endParaRPr kumimoji="1" lang="ja-JP" altLang="en-US" sz="2800" b="1" dirty="0">
              <a:solidFill>
                <a:schemeClr val="accent1"/>
              </a:solidFill>
            </a:endParaRPr>
          </a:p>
        </p:txBody>
      </p:sp>
      <p:sp>
        <p:nvSpPr>
          <p:cNvPr id="210" name="テキスト ボックス 209">
            <a:extLst>
              <a:ext uri="{FF2B5EF4-FFF2-40B4-BE49-F238E27FC236}">
                <a16:creationId xmlns:a16="http://schemas.microsoft.com/office/drawing/2014/main" id="{7C233981-50C9-478B-89C4-3C90FA0F75F0}"/>
              </a:ext>
            </a:extLst>
          </p:cNvPr>
          <p:cNvSpPr txBox="1"/>
          <p:nvPr/>
        </p:nvSpPr>
        <p:spPr>
          <a:xfrm>
            <a:off x="5324949" y="3607569"/>
            <a:ext cx="385042" cy="523220"/>
          </a:xfrm>
          <a:prstGeom prst="rect">
            <a:avLst/>
          </a:prstGeom>
          <a:noFill/>
        </p:spPr>
        <p:txBody>
          <a:bodyPr wrap="none" rtlCol="0">
            <a:spAutoFit/>
          </a:bodyPr>
          <a:lstStyle/>
          <a:p>
            <a:r>
              <a:rPr kumimoji="1" lang="en-US" altLang="ja-JP" sz="2800" b="1" dirty="0">
                <a:solidFill>
                  <a:schemeClr val="accent1"/>
                </a:solidFill>
              </a:rPr>
              <a:t>3</a:t>
            </a:r>
            <a:endParaRPr kumimoji="1" lang="ja-JP" altLang="en-US" sz="2800" b="1" dirty="0">
              <a:solidFill>
                <a:schemeClr val="accent1"/>
              </a:solidFill>
            </a:endParaRPr>
          </a:p>
        </p:txBody>
      </p:sp>
      <p:sp>
        <p:nvSpPr>
          <p:cNvPr id="211" name="テキスト ボックス 210">
            <a:extLst>
              <a:ext uri="{FF2B5EF4-FFF2-40B4-BE49-F238E27FC236}">
                <a16:creationId xmlns:a16="http://schemas.microsoft.com/office/drawing/2014/main" id="{AB58463D-DFB6-4911-9B6B-821D9D2A4C19}"/>
              </a:ext>
            </a:extLst>
          </p:cNvPr>
          <p:cNvSpPr txBox="1"/>
          <p:nvPr/>
        </p:nvSpPr>
        <p:spPr>
          <a:xfrm>
            <a:off x="6825126" y="3607569"/>
            <a:ext cx="385042" cy="523220"/>
          </a:xfrm>
          <a:prstGeom prst="rect">
            <a:avLst/>
          </a:prstGeom>
          <a:noFill/>
        </p:spPr>
        <p:txBody>
          <a:bodyPr wrap="none" rtlCol="0">
            <a:spAutoFit/>
          </a:bodyPr>
          <a:lstStyle/>
          <a:p>
            <a:r>
              <a:rPr kumimoji="1" lang="en-US" altLang="ja-JP" sz="2800" b="1" dirty="0">
                <a:solidFill>
                  <a:schemeClr val="accent1"/>
                </a:solidFill>
              </a:rPr>
              <a:t>4</a:t>
            </a:r>
            <a:endParaRPr kumimoji="1" lang="ja-JP" altLang="en-US" sz="2800" b="1" dirty="0">
              <a:solidFill>
                <a:schemeClr val="accent1"/>
              </a:solidFill>
            </a:endParaRPr>
          </a:p>
        </p:txBody>
      </p:sp>
      <p:sp>
        <p:nvSpPr>
          <p:cNvPr id="212" name="テキスト ボックス 211">
            <a:extLst>
              <a:ext uri="{FF2B5EF4-FFF2-40B4-BE49-F238E27FC236}">
                <a16:creationId xmlns:a16="http://schemas.microsoft.com/office/drawing/2014/main" id="{E5CF0818-DE5F-4B8A-B1A6-F3A43BE49860}"/>
              </a:ext>
            </a:extLst>
          </p:cNvPr>
          <p:cNvSpPr txBox="1"/>
          <p:nvPr/>
        </p:nvSpPr>
        <p:spPr>
          <a:xfrm>
            <a:off x="8515408" y="3607569"/>
            <a:ext cx="385042" cy="523220"/>
          </a:xfrm>
          <a:prstGeom prst="rect">
            <a:avLst/>
          </a:prstGeom>
          <a:noFill/>
        </p:spPr>
        <p:txBody>
          <a:bodyPr wrap="none" rtlCol="0">
            <a:spAutoFit/>
          </a:bodyPr>
          <a:lstStyle/>
          <a:p>
            <a:r>
              <a:rPr kumimoji="1" lang="en-US" altLang="ja-JP" sz="2800" b="1" dirty="0">
                <a:solidFill>
                  <a:schemeClr val="accent1"/>
                </a:solidFill>
              </a:rPr>
              <a:t>5</a:t>
            </a:r>
            <a:endParaRPr kumimoji="1" lang="ja-JP" altLang="en-US" sz="2800" b="1" dirty="0">
              <a:solidFill>
                <a:schemeClr val="accent1"/>
              </a:solidFill>
            </a:endParaRPr>
          </a:p>
        </p:txBody>
      </p:sp>
      <p:sp>
        <p:nvSpPr>
          <p:cNvPr id="65" name="テキスト ボックス 64">
            <a:extLst>
              <a:ext uri="{FF2B5EF4-FFF2-40B4-BE49-F238E27FC236}">
                <a16:creationId xmlns:a16="http://schemas.microsoft.com/office/drawing/2014/main" id="{64FF9A52-7387-4716-96D7-C59E8CD9402D}"/>
              </a:ext>
            </a:extLst>
          </p:cNvPr>
          <p:cNvSpPr txBox="1"/>
          <p:nvPr/>
        </p:nvSpPr>
        <p:spPr>
          <a:xfrm>
            <a:off x="2622528" y="5071131"/>
            <a:ext cx="1536767" cy="584775"/>
          </a:xfrm>
          <a:prstGeom prst="rect">
            <a:avLst/>
          </a:prstGeom>
          <a:noFill/>
        </p:spPr>
        <p:txBody>
          <a:bodyPr wrap="none" rtlCol="0">
            <a:spAutoFit/>
          </a:bodyPr>
          <a:lstStyle/>
          <a:p>
            <a:r>
              <a:rPr kumimoji="1" lang="ja-JP" altLang="en-US" sz="1600" dirty="0">
                <a:solidFill>
                  <a:srgbClr val="FF0000"/>
                </a:solidFill>
              </a:rPr>
              <a:t>約</a:t>
            </a:r>
            <a:r>
              <a:rPr kumimoji="1" lang="en-US" altLang="ja-JP" sz="1600" dirty="0">
                <a:solidFill>
                  <a:srgbClr val="FF0000"/>
                </a:solidFill>
              </a:rPr>
              <a:t>2</a:t>
            </a:r>
            <a:r>
              <a:rPr kumimoji="1" lang="ja-JP" altLang="en-US" sz="1600" dirty="0">
                <a:solidFill>
                  <a:srgbClr val="FF0000"/>
                </a:solidFill>
              </a:rPr>
              <a:t>カ月</a:t>
            </a:r>
            <a:endParaRPr kumimoji="1" lang="en-US" altLang="ja-JP" sz="1600" dirty="0">
              <a:solidFill>
                <a:srgbClr val="FF0000"/>
              </a:solidFill>
            </a:endParaRPr>
          </a:p>
          <a:p>
            <a:r>
              <a:rPr kumimoji="1" lang="en-US" altLang="ja-JP" sz="1600" dirty="0">
                <a:solidFill>
                  <a:srgbClr val="FF0000"/>
                </a:solidFill>
              </a:rPr>
              <a:t>9</a:t>
            </a:r>
            <a:r>
              <a:rPr kumimoji="1" lang="ja-JP" altLang="en-US" sz="1600" dirty="0">
                <a:solidFill>
                  <a:srgbClr val="FF0000"/>
                </a:solidFill>
              </a:rPr>
              <a:t>月～</a:t>
            </a:r>
            <a:r>
              <a:rPr kumimoji="1" lang="en-US" altLang="ja-JP" sz="1600" dirty="0">
                <a:solidFill>
                  <a:srgbClr val="FF0000"/>
                </a:solidFill>
              </a:rPr>
              <a:t>11</a:t>
            </a:r>
            <a:r>
              <a:rPr kumimoji="1" lang="ja-JP" altLang="en-US" sz="1600" dirty="0">
                <a:solidFill>
                  <a:srgbClr val="FF0000"/>
                </a:solidFill>
              </a:rPr>
              <a:t>月上旬</a:t>
            </a:r>
            <a:endParaRPr kumimoji="1" lang="en-US" altLang="ja-JP" sz="1600" dirty="0">
              <a:solidFill>
                <a:srgbClr val="FF0000"/>
              </a:solidFill>
            </a:endParaRPr>
          </a:p>
        </p:txBody>
      </p:sp>
      <p:sp>
        <p:nvSpPr>
          <p:cNvPr id="66" name="テキスト ボックス 65">
            <a:extLst>
              <a:ext uri="{FF2B5EF4-FFF2-40B4-BE49-F238E27FC236}">
                <a16:creationId xmlns:a16="http://schemas.microsoft.com/office/drawing/2014/main" id="{26A04119-64CB-4831-96EF-812B5552A627}"/>
              </a:ext>
            </a:extLst>
          </p:cNvPr>
          <p:cNvSpPr txBox="1"/>
          <p:nvPr/>
        </p:nvSpPr>
        <p:spPr>
          <a:xfrm>
            <a:off x="5875935" y="5067989"/>
            <a:ext cx="1012585" cy="584775"/>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endParaRPr kumimoji="1" lang="en-US" altLang="ja-JP" sz="1600" dirty="0"/>
          </a:p>
          <a:p>
            <a:r>
              <a:rPr kumimoji="1" lang="en-US" altLang="ja-JP" sz="1600" dirty="0"/>
              <a:t>11</a:t>
            </a:r>
            <a:r>
              <a:rPr kumimoji="1" lang="ja-JP" altLang="en-US" sz="1600" dirty="0"/>
              <a:t>月下旬</a:t>
            </a:r>
          </a:p>
        </p:txBody>
      </p:sp>
      <p:sp>
        <p:nvSpPr>
          <p:cNvPr id="67" name="テキスト ボックス 66">
            <a:extLst>
              <a:ext uri="{FF2B5EF4-FFF2-40B4-BE49-F238E27FC236}">
                <a16:creationId xmlns:a16="http://schemas.microsoft.com/office/drawing/2014/main" id="{89F1CAA9-38D8-41C5-93DE-D12310C6F545}"/>
              </a:ext>
            </a:extLst>
          </p:cNvPr>
          <p:cNvSpPr txBox="1"/>
          <p:nvPr/>
        </p:nvSpPr>
        <p:spPr>
          <a:xfrm>
            <a:off x="4340935" y="5067846"/>
            <a:ext cx="1012585" cy="584775"/>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endParaRPr kumimoji="1" lang="en-US" altLang="ja-JP" sz="1600" dirty="0"/>
          </a:p>
          <a:p>
            <a:r>
              <a:rPr kumimoji="1" lang="en-US" altLang="ja-JP" sz="1600" dirty="0"/>
              <a:t>11</a:t>
            </a:r>
            <a:r>
              <a:rPr kumimoji="1" lang="ja-JP" altLang="en-US" sz="1600" dirty="0"/>
              <a:t>月中旬</a:t>
            </a:r>
          </a:p>
        </p:txBody>
      </p:sp>
      <p:grpSp>
        <p:nvGrpSpPr>
          <p:cNvPr id="58" name="グループ化 57">
            <a:extLst>
              <a:ext uri="{FF2B5EF4-FFF2-40B4-BE49-F238E27FC236}">
                <a16:creationId xmlns:a16="http://schemas.microsoft.com/office/drawing/2014/main" id="{03714609-1237-43B1-AE4F-5E261D5B513A}"/>
              </a:ext>
            </a:extLst>
          </p:cNvPr>
          <p:cNvGrpSpPr/>
          <p:nvPr/>
        </p:nvGrpSpPr>
        <p:grpSpPr>
          <a:xfrm>
            <a:off x="2253441" y="3997368"/>
            <a:ext cx="1907916" cy="1053151"/>
            <a:chOff x="2240420" y="3814654"/>
            <a:chExt cx="1907916" cy="1053151"/>
          </a:xfrm>
        </p:grpSpPr>
        <p:sp>
          <p:nvSpPr>
            <p:cNvPr id="59" name="フローチャート: 他ページ結合子 58">
              <a:extLst>
                <a:ext uri="{FF2B5EF4-FFF2-40B4-BE49-F238E27FC236}">
                  <a16:creationId xmlns:a16="http://schemas.microsoft.com/office/drawing/2014/main" id="{5D55D27C-A6AB-43E7-A05D-5AF3B0425811}"/>
                </a:ext>
              </a:extLst>
            </p:cNvPr>
            <p:cNvSpPr/>
            <p:nvPr/>
          </p:nvSpPr>
          <p:spPr>
            <a:xfrm rot="16200000">
              <a:off x="2674030" y="3393499"/>
              <a:ext cx="1053151" cy="1895461"/>
            </a:xfrm>
            <a:prstGeom prst="flowChartOffpage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0" name="テキスト ボックス 59">
              <a:extLst>
                <a:ext uri="{FF2B5EF4-FFF2-40B4-BE49-F238E27FC236}">
                  <a16:creationId xmlns:a16="http://schemas.microsoft.com/office/drawing/2014/main" id="{E77AB8B9-4E0D-47A4-B22F-0CE4A6366081}"/>
                </a:ext>
              </a:extLst>
            </p:cNvPr>
            <p:cNvSpPr txBox="1"/>
            <p:nvPr/>
          </p:nvSpPr>
          <p:spPr>
            <a:xfrm>
              <a:off x="2240420" y="4081526"/>
              <a:ext cx="800219" cy="584775"/>
            </a:xfrm>
            <a:prstGeom prst="rect">
              <a:avLst/>
            </a:prstGeom>
            <a:noFill/>
          </p:spPr>
          <p:txBody>
            <a:bodyPr wrap="none" rtlCol="0">
              <a:spAutoFit/>
            </a:bodyPr>
            <a:lstStyle/>
            <a:p>
              <a:pPr algn="ctr"/>
              <a:r>
                <a:rPr kumimoji="1" lang="ja-JP" altLang="en-US" sz="1600" dirty="0"/>
                <a:t>遺伝子</a:t>
              </a:r>
              <a:endParaRPr kumimoji="1" lang="en-US" altLang="ja-JP" sz="1600" dirty="0"/>
            </a:p>
            <a:p>
              <a:pPr algn="ctr"/>
              <a:r>
                <a:rPr kumimoji="1" lang="ja-JP" altLang="en-US" sz="1600" dirty="0"/>
                <a:t>合成</a:t>
              </a:r>
            </a:p>
          </p:txBody>
        </p:sp>
      </p:grpSp>
      <p:sp>
        <p:nvSpPr>
          <p:cNvPr id="61" name="テキスト ボックス 60">
            <a:extLst>
              <a:ext uri="{FF2B5EF4-FFF2-40B4-BE49-F238E27FC236}">
                <a16:creationId xmlns:a16="http://schemas.microsoft.com/office/drawing/2014/main" id="{A416FD1F-4B2E-42AC-9E9F-650F5B7B44DD}"/>
              </a:ext>
            </a:extLst>
          </p:cNvPr>
          <p:cNvSpPr txBox="1"/>
          <p:nvPr/>
        </p:nvSpPr>
        <p:spPr>
          <a:xfrm>
            <a:off x="2170294" y="3608843"/>
            <a:ext cx="385042" cy="523220"/>
          </a:xfrm>
          <a:prstGeom prst="rect">
            <a:avLst/>
          </a:prstGeom>
          <a:noFill/>
        </p:spPr>
        <p:txBody>
          <a:bodyPr wrap="none" rtlCol="0">
            <a:spAutoFit/>
          </a:bodyPr>
          <a:lstStyle/>
          <a:p>
            <a:r>
              <a:rPr kumimoji="1" lang="en-US" altLang="ja-JP" sz="2800" b="1" dirty="0">
                <a:solidFill>
                  <a:srgbClr val="FF0000"/>
                </a:solidFill>
              </a:rPr>
              <a:t>1</a:t>
            </a:r>
            <a:endParaRPr kumimoji="1" lang="ja-JP" altLang="en-US" sz="2800" b="1" dirty="0">
              <a:solidFill>
                <a:srgbClr val="FF0000"/>
              </a:solidFill>
            </a:endParaRPr>
          </a:p>
        </p:txBody>
      </p:sp>
      <p:sp>
        <p:nvSpPr>
          <p:cNvPr id="57" name="テキスト ボックス 56">
            <a:extLst>
              <a:ext uri="{FF2B5EF4-FFF2-40B4-BE49-F238E27FC236}">
                <a16:creationId xmlns:a16="http://schemas.microsoft.com/office/drawing/2014/main" id="{43C47FB8-8EE7-4A4C-9569-BC3378F1FF86}"/>
              </a:ext>
            </a:extLst>
          </p:cNvPr>
          <p:cNvSpPr txBox="1"/>
          <p:nvPr/>
        </p:nvSpPr>
        <p:spPr>
          <a:xfrm>
            <a:off x="3001754" y="4110428"/>
            <a:ext cx="990025" cy="830997"/>
          </a:xfrm>
          <a:prstGeom prst="rect">
            <a:avLst/>
          </a:prstGeom>
          <a:noFill/>
        </p:spPr>
        <p:txBody>
          <a:bodyPr wrap="square" rtlCol="0">
            <a:spAutoFit/>
          </a:bodyPr>
          <a:lstStyle/>
          <a:p>
            <a:pPr algn="ctr"/>
            <a:r>
              <a:rPr kumimoji="1" lang="ja-JP" altLang="en-US" sz="1600" b="1" dirty="0">
                <a:solidFill>
                  <a:srgbClr val="FF0000"/>
                </a:solidFill>
              </a:rPr>
              <a:t>設計</a:t>
            </a:r>
            <a:r>
              <a:rPr kumimoji="1" lang="en-US" altLang="ja-JP" sz="1600" b="1" dirty="0">
                <a:solidFill>
                  <a:srgbClr val="FF0000"/>
                </a:solidFill>
              </a:rPr>
              <a:t>CBD</a:t>
            </a:r>
          </a:p>
          <a:p>
            <a:pPr algn="ctr"/>
            <a:r>
              <a:rPr kumimoji="1" lang="ja-JP" altLang="en-US" sz="1600" b="1" dirty="0">
                <a:solidFill>
                  <a:srgbClr val="FF0000"/>
                </a:solidFill>
              </a:rPr>
              <a:t>入れ替え</a:t>
            </a:r>
          </a:p>
        </p:txBody>
      </p:sp>
      <p:cxnSp>
        <p:nvCxnSpPr>
          <p:cNvPr id="6" name="直線コネクタ 5">
            <a:extLst>
              <a:ext uri="{FF2B5EF4-FFF2-40B4-BE49-F238E27FC236}">
                <a16:creationId xmlns:a16="http://schemas.microsoft.com/office/drawing/2014/main" id="{815BE53A-75D7-49CB-AD67-9C8C0D20618E}"/>
              </a:ext>
            </a:extLst>
          </p:cNvPr>
          <p:cNvCxnSpPr>
            <a:cxnSpLocks/>
          </p:cNvCxnSpPr>
          <p:nvPr/>
        </p:nvCxnSpPr>
        <p:spPr>
          <a:xfrm flipH="1" flipV="1">
            <a:off x="2796349" y="3997694"/>
            <a:ext cx="379418" cy="530636"/>
          </a:xfrm>
          <a:prstGeom prst="line">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20E036B0-6D00-4F4C-BDB9-5EFF34603045}"/>
              </a:ext>
            </a:extLst>
          </p:cNvPr>
          <p:cNvCxnSpPr>
            <a:cxnSpLocks/>
          </p:cNvCxnSpPr>
          <p:nvPr/>
        </p:nvCxnSpPr>
        <p:spPr>
          <a:xfrm flipH="1">
            <a:off x="2796349" y="4521970"/>
            <a:ext cx="379418" cy="530636"/>
          </a:xfrm>
          <a:prstGeom prst="line">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AF7721C3-4CFF-4970-8FCD-8936CDADB1F5}"/>
              </a:ext>
            </a:extLst>
          </p:cNvPr>
          <p:cNvSpPr txBox="1"/>
          <p:nvPr/>
        </p:nvSpPr>
        <p:spPr>
          <a:xfrm>
            <a:off x="2212777" y="5617863"/>
            <a:ext cx="4660250" cy="646331"/>
          </a:xfrm>
          <a:prstGeom prst="rect">
            <a:avLst/>
          </a:prstGeom>
          <a:noFill/>
        </p:spPr>
        <p:txBody>
          <a:bodyPr wrap="none" rtlCol="0">
            <a:spAutoFit/>
          </a:bodyPr>
          <a:lstStyle/>
          <a:p>
            <a:r>
              <a:rPr kumimoji="1" lang="en-US" altLang="ja-JP" b="1" dirty="0">
                <a:solidFill>
                  <a:srgbClr val="FF0000"/>
                </a:solidFill>
              </a:rPr>
              <a:t>FY22-2Q</a:t>
            </a:r>
            <a:r>
              <a:rPr kumimoji="1" lang="ja-JP" altLang="en-US" b="1" dirty="0">
                <a:solidFill>
                  <a:srgbClr val="FF0000"/>
                </a:solidFill>
              </a:rPr>
              <a:t>の実験、</a:t>
            </a:r>
            <a:endParaRPr kumimoji="1" lang="en-US" altLang="ja-JP" b="1" dirty="0">
              <a:solidFill>
                <a:srgbClr val="FF0000"/>
              </a:solidFill>
            </a:endParaRPr>
          </a:p>
          <a:p>
            <a:r>
              <a:rPr kumimoji="1" lang="ja-JP" altLang="en-US" b="1" dirty="0">
                <a:solidFill>
                  <a:srgbClr val="FF0000"/>
                </a:solidFill>
              </a:rPr>
              <a:t>下期に実施する対象③④の実験と異なる部分</a:t>
            </a:r>
          </a:p>
        </p:txBody>
      </p:sp>
      <p:sp>
        <p:nvSpPr>
          <p:cNvPr id="68" name="テキスト ボックス 67">
            <a:extLst>
              <a:ext uri="{FF2B5EF4-FFF2-40B4-BE49-F238E27FC236}">
                <a16:creationId xmlns:a16="http://schemas.microsoft.com/office/drawing/2014/main" id="{0341E324-3784-4AFB-AA15-2EA7CD343693}"/>
              </a:ext>
            </a:extLst>
          </p:cNvPr>
          <p:cNvSpPr txBox="1"/>
          <p:nvPr/>
        </p:nvSpPr>
        <p:spPr>
          <a:xfrm>
            <a:off x="10305261" y="5632665"/>
            <a:ext cx="1620957" cy="584775"/>
          </a:xfrm>
          <a:prstGeom prst="rect">
            <a:avLst/>
          </a:prstGeom>
          <a:noFill/>
        </p:spPr>
        <p:txBody>
          <a:bodyPr wrap="none" rtlCol="0">
            <a:spAutoFit/>
          </a:bodyPr>
          <a:lstStyle/>
          <a:p>
            <a:r>
              <a:rPr kumimoji="1" lang="en-US" altLang="ja-JP" sz="1600" b="1" dirty="0">
                <a:solidFill>
                  <a:schemeClr val="accent1"/>
                </a:solidFill>
              </a:rPr>
              <a:t>1</a:t>
            </a:r>
            <a:r>
              <a:rPr kumimoji="1" lang="ja-JP" altLang="en-US" sz="1600" dirty="0"/>
              <a:t>：補足</a:t>
            </a:r>
            <a:r>
              <a:rPr kumimoji="1" lang="en-US" altLang="ja-JP" sz="1600" dirty="0"/>
              <a:t>2</a:t>
            </a:r>
            <a:r>
              <a:rPr kumimoji="1" lang="ja-JP" altLang="en-US" sz="1600" dirty="0"/>
              <a:t>参照</a:t>
            </a:r>
            <a:endParaRPr kumimoji="1" lang="en-US" altLang="ja-JP" sz="1600" dirty="0"/>
          </a:p>
          <a:p>
            <a:r>
              <a:rPr kumimoji="1" lang="en-US" altLang="ja-JP" sz="1600" b="1" dirty="0">
                <a:solidFill>
                  <a:schemeClr val="accent1"/>
                </a:solidFill>
              </a:rPr>
              <a:t>3-5</a:t>
            </a:r>
            <a:r>
              <a:rPr kumimoji="1" lang="ja-JP" altLang="en-US" sz="1600" dirty="0"/>
              <a:t>：補足</a:t>
            </a:r>
            <a:r>
              <a:rPr kumimoji="1" lang="en-US" altLang="ja-JP" sz="1600" dirty="0"/>
              <a:t>3</a:t>
            </a:r>
            <a:r>
              <a:rPr kumimoji="1" lang="ja-JP" altLang="en-US" sz="1600" dirty="0"/>
              <a:t>参照</a:t>
            </a:r>
          </a:p>
        </p:txBody>
      </p:sp>
      <p:sp>
        <p:nvSpPr>
          <p:cNvPr id="62" name="テキスト ボックス 61">
            <a:extLst>
              <a:ext uri="{FF2B5EF4-FFF2-40B4-BE49-F238E27FC236}">
                <a16:creationId xmlns:a16="http://schemas.microsoft.com/office/drawing/2014/main" id="{D10BF58B-EB45-441D-A8C5-CD7DCD77FCA7}"/>
              </a:ext>
            </a:extLst>
          </p:cNvPr>
          <p:cNvSpPr txBox="1"/>
          <p:nvPr/>
        </p:nvSpPr>
        <p:spPr>
          <a:xfrm>
            <a:off x="8191890" y="5047890"/>
            <a:ext cx="1096775" cy="584775"/>
          </a:xfrm>
          <a:prstGeom prst="rect">
            <a:avLst/>
          </a:prstGeom>
          <a:noFill/>
        </p:spPr>
        <p:txBody>
          <a:bodyPr wrap="none" rtlCol="0">
            <a:spAutoFit/>
          </a:bodyPr>
          <a:lstStyle/>
          <a:p>
            <a:r>
              <a:rPr kumimoji="1" lang="ja-JP" altLang="en-US" sz="1600" dirty="0"/>
              <a:t>約</a:t>
            </a:r>
            <a:r>
              <a:rPr kumimoji="1" lang="en-US" altLang="ja-JP" sz="1600" dirty="0"/>
              <a:t>2-3</a:t>
            </a:r>
            <a:r>
              <a:rPr kumimoji="1" lang="ja-JP" altLang="en-US" sz="1600" dirty="0"/>
              <a:t>週間</a:t>
            </a:r>
            <a:endParaRPr kumimoji="1" lang="en-US" altLang="ja-JP" sz="1600" dirty="0"/>
          </a:p>
          <a:p>
            <a:r>
              <a:rPr kumimoji="1" lang="en-US" altLang="ja-JP" sz="1600" dirty="0"/>
              <a:t>12</a:t>
            </a:r>
            <a:r>
              <a:rPr kumimoji="1" lang="ja-JP" altLang="en-US" sz="1600" dirty="0"/>
              <a:t>月</a:t>
            </a:r>
          </a:p>
        </p:txBody>
      </p:sp>
      <p:sp>
        <p:nvSpPr>
          <p:cNvPr id="70" name="テキスト ボックス 69">
            <a:extLst>
              <a:ext uri="{FF2B5EF4-FFF2-40B4-BE49-F238E27FC236}">
                <a16:creationId xmlns:a16="http://schemas.microsoft.com/office/drawing/2014/main" id="{59FF1CE4-B098-43D2-9B18-E298A81DE91E}"/>
              </a:ext>
            </a:extLst>
          </p:cNvPr>
          <p:cNvSpPr txBox="1"/>
          <p:nvPr/>
        </p:nvSpPr>
        <p:spPr>
          <a:xfrm>
            <a:off x="485619" y="3011532"/>
            <a:ext cx="8531503"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内容　</a:t>
            </a:r>
            <a:r>
              <a:rPr kumimoji="1" lang="ja-JP" altLang="en-US" dirty="0"/>
              <a:t>複数の設計</a:t>
            </a:r>
            <a:r>
              <a:rPr kumimoji="1" lang="en-US" altLang="ja-JP" dirty="0"/>
              <a:t>CBD</a:t>
            </a:r>
            <a:r>
              <a:rPr kumimoji="1" lang="ja-JP" altLang="en-US" dirty="0"/>
              <a:t>に組み換えたセルロース分解酵素を合成し、活性を測定する。 </a:t>
            </a:r>
            <a:r>
              <a:rPr kumimoji="1" lang="ja-JP" altLang="en-US" b="1" dirty="0">
                <a:solidFill>
                  <a:schemeClr val="accent1"/>
                </a:solidFill>
              </a:rPr>
              <a:t>　</a:t>
            </a:r>
          </a:p>
        </p:txBody>
      </p:sp>
      <p:sp>
        <p:nvSpPr>
          <p:cNvPr id="71" name="テキスト ボックス 70">
            <a:extLst>
              <a:ext uri="{FF2B5EF4-FFF2-40B4-BE49-F238E27FC236}">
                <a16:creationId xmlns:a16="http://schemas.microsoft.com/office/drawing/2014/main" id="{B9EE0883-DC69-43E9-828E-5D263FF4E6C7}"/>
              </a:ext>
            </a:extLst>
          </p:cNvPr>
          <p:cNvSpPr txBox="1"/>
          <p:nvPr/>
        </p:nvSpPr>
        <p:spPr>
          <a:xfrm>
            <a:off x="485619" y="909562"/>
            <a:ext cx="6103854" cy="646331"/>
          </a:xfrm>
          <a:prstGeom prst="rect">
            <a:avLst/>
          </a:prstGeom>
          <a:noFill/>
        </p:spPr>
        <p:txBody>
          <a:bodyPr wrap="square">
            <a:spAutoFit/>
          </a:bodyPr>
          <a:lstStyle/>
          <a:p>
            <a:pPr marL="285750" indent="-285750">
              <a:buFont typeface="Wingdings" panose="05000000000000000000" pitchFamily="2" charset="2"/>
              <a:buChar char="n"/>
            </a:pPr>
            <a:r>
              <a:rPr kumimoji="1" lang="ja-JP" altLang="en-US" b="1" dirty="0">
                <a:solidFill>
                  <a:schemeClr val="accent1"/>
                </a:solidFill>
              </a:rPr>
              <a:t>目的　</a:t>
            </a:r>
            <a:r>
              <a:rPr kumimoji="1" lang="ja-JP" altLang="en-US" dirty="0"/>
              <a:t>「設計したタンパク質の発現・評価」実施可能性</a:t>
            </a:r>
            <a:endParaRPr kumimoji="1" lang="en-US" altLang="ja-JP" dirty="0"/>
          </a:p>
          <a:p>
            <a:r>
              <a:rPr kumimoji="1" lang="en-US" altLang="ja-JP" dirty="0"/>
              <a:t>		</a:t>
            </a:r>
            <a:r>
              <a:rPr kumimoji="1" lang="ja-JP" altLang="en-US" dirty="0"/>
              <a:t>設計</a:t>
            </a:r>
            <a:r>
              <a:rPr kumimoji="1" lang="en-US" altLang="ja-JP" dirty="0"/>
              <a:t>CBD</a:t>
            </a:r>
            <a:r>
              <a:rPr kumimoji="1" lang="ja-JP" altLang="en-US" dirty="0"/>
              <a:t>とセルロース分解活性との関係性の検証</a:t>
            </a:r>
            <a:endParaRPr kumimoji="1" lang="en-US" altLang="ja-JP" dirty="0"/>
          </a:p>
        </p:txBody>
      </p:sp>
      <p:sp>
        <p:nvSpPr>
          <p:cNvPr id="73" name="テキスト ボックス 72">
            <a:extLst>
              <a:ext uri="{FF2B5EF4-FFF2-40B4-BE49-F238E27FC236}">
                <a16:creationId xmlns:a16="http://schemas.microsoft.com/office/drawing/2014/main" id="{C60319ED-9832-4914-8B6D-4B2E181F616F}"/>
              </a:ext>
            </a:extLst>
          </p:cNvPr>
          <p:cNvSpPr txBox="1"/>
          <p:nvPr/>
        </p:nvSpPr>
        <p:spPr>
          <a:xfrm>
            <a:off x="7379241" y="2173168"/>
            <a:ext cx="4799943" cy="523220"/>
          </a:xfrm>
          <a:prstGeom prst="rect">
            <a:avLst/>
          </a:prstGeom>
          <a:noFill/>
        </p:spPr>
        <p:txBody>
          <a:bodyPr wrap="square" rtlCol="0">
            <a:spAutoFit/>
          </a:bodyPr>
          <a:lstStyle/>
          <a:p>
            <a:r>
              <a:rPr kumimoji="1" lang="ja-JP" altLang="en-US" sz="1400" dirty="0"/>
              <a:t>＊酵母</a:t>
            </a:r>
            <a:r>
              <a:rPr kumimoji="1" lang="ja-JP" altLang="en-US" sz="1400" i="1" dirty="0"/>
              <a:t>：</a:t>
            </a:r>
            <a:r>
              <a:rPr kumimoji="1" lang="en-US" altLang="ja-JP" sz="1400" i="1" dirty="0">
                <a:latin typeface="+mn-ea"/>
              </a:rPr>
              <a:t>Pichia</a:t>
            </a:r>
            <a:r>
              <a:rPr kumimoji="1" lang="ja-JP" altLang="en-US" sz="1400" i="1" dirty="0">
                <a:latin typeface="+mn-ea"/>
              </a:rPr>
              <a:t> </a:t>
            </a:r>
            <a:r>
              <a:rPr kumimoji="1" lang="en-US" altLang="ja-JP" sz="1400" i="1" dirty="0">
                <a:latin typeface="+mn-ea"/>
              </a:rPr>
              <a:t>pastoris</a:t>
            </a:r>
            <a:r>
              <a:rPr kumimoji="1" lang="ja-JP" altLang="en-US" sz="1400" i="1" dirty="0">
                <a:latin typeface="+mn-ea"/>
              </a:rPr>
              <a:t> </a:t>
            </a:r>
            <a:r>
              <a:rPr kumimoji="1" lang="en-US" altLang="ja-JP" sz="1400" dirty="0">
                <a:latin typeface="+mn-ea"/>
              </a:rPr>
              <a:t>KM71H</a:t>
            </a:r>
            <a:r>
              <a:rPr kumimoji="1" lang="ja-JP" altLang="en-US" sz="1400" dirty="0"/>
              <a:t>（メタノール資化酵母）</a:t>
            </a:r>
            <a:endParaRPr kumimoji="1" lang="en-US" altLang="ja-JP" sz="1400" dirty="0"/>
          </a:p>
          <a:p>
            <a:r>
              <a:rPr kumimoji="1" lang="ja-JP" altLang="en-US" sz="1400" dirty="0"/>
              <a:t>　 発現ベクター：</a:t>
            </a:r>
            <a:r>
              <a:rPr kumimoji="1" lang="en-US" altLang="ja-JP" sz="1400" dirty="0" err="1"/>
              <a:t>pPICZ</a:t>
            </a:r>
            <a:r>
              <a:rPr kumimoji="1" lang="en-US" altLang="ja-JP" sz="1400" dirty="0"/>
              <a:t>α</a:t>
            </a:r>
            <a:endParaRPr kumimoji="1" lang="ja-JP" altLang="en-US" sz="1400" dirty="0"/>
          </a:p>
        </p:txBody>
      </p:sp>
    </p:spTree>
    <p:extLst>
      <p:ext uri="{BB962C8B-B14F-4D97-AF65-F5344CB8AC3E}">
        <p14:creationId xmlns:p14="http://schemas.microsoft.com/office/powerpoint/2010/main" val="10462906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グループ化 201">
            <a:extLst>
              <a:ext uri="{FF2B5EF4-FFF2-40B4-BE49-F238E27FC236}">
                <a16:creationId xmlns:a16="http://schemas.microsoft.com/office/drawing/2014/main" id="{434F64C5-0BDC-4A08-9955-8AA377C84BA6}"/>
              </a:ext>
            </a:extLst>
          </p:cNvPr>
          <p:cNvGrpSpPr/>
          <p:nvPr/>
        </p:nvGrpSpPr>
        <p:grpSpPr>
          <a:xfrm>
            <a:off x="8139894" y="3993308"/>
            <a:ext cx="3276448" cy="1053152"/>
            <a:chOff x="8261325" y="3893332"/>
            <a:chExt cx="3276448" cy="1053152"/>
          </a:xfrm>
        </p:grpSpPr>
        <p:sp>
          <p:nvSpPr>
            <p:cNvPr id="182" name="フローチャート: 他ページ結合子 181">
              <a:extLst>
                <a:ext uri="{FF2B5EF4-FFF2-40B4-BE49-F238E27FC236}">
                  <a16:creationId xmlns:a16="http://schemas.microsoft.com/office/drawing/2014/main" id="{9BF4B3BA-ABCD-49BA-89FE-881E9FE134BA}"/>
                </a:ext>
              </a:extLst>
            </p:cNvPr>
            <p:cNvSpPr/>
            <p:nvPr/>
          </p:nvSpPr>
          <p:spPr>
            <a:xfrm rot="16200000">
              <a:off x="10063467" y="3472177"/>
              <a:ext cx="1053152"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2" name="正方形/長方形 191">
              <a:extLst>
                <a:ext uri="{FF2B5EF4-FFF2-40B4-BE49-F238E27FC236}">
                  <a16:creationId xmlns:a16="http://schemas.microsoft.com/office/drawing/2014/main" id="{A05F68CF-BE3C-4C2E-B38D-45EFEE1B8698}"/>
                </a:ext>
              </a:extLst>
            </p:cNvPr>
            <p:cNvSpPr/>
            <p:nvPr/>
          </p:nvSpPr>
          <p:spPr>
            <a:xfrm>
              <a:off x="8261325" y="3893332"/>
              <a:ext cx="2869009" cy="1053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3" name="テキスト ボックス 182">
              <a:extLst>
                <a:ext uri="{FF2B5EF4-FFF2-40B4-BE49-F238E27FC236}">
                  <a16:creationId xmlns:a16="http://schemas.microsoft.com/office/drawing/2014/main" id="{E046D28C-7F94-4B19-97F6-415F3FFEDD9A}"/>
                </a:ext>
              </a:extLst>
            </p:cNvPr>
            <p:cNvSpPr txBox="1"/>
            <p:nvPr/>
          </p:nvSpPr>
          <p:spPr>
            <a:xfrm>
              <a:off x="8877025" y="4518567"/>
              <a:ext cx="2236511" cy="338554"/>
            </a:xfrm>
            <a:prstGeom prst="rect">
              <a:avLst/>
            </a:prstGeom>
            <a:noFill/>
          </p:spPr>
          <p:txBody>
            <a:bodyPr wrap="none" rtlCol="0">
              <a:spAutoFit/>
            </a:bodyPr>
            <a:lstStyle/>
            <a:p>
              <a:pPr algn="ctr"/>
              <a:r>
                <a:rPr kumimoji="1" lang="ja-JP" altLang="en-US" sz="1600" dirty="0"/>
                <a:t>活性確認</a:t>
              </a:r>
              <a:r>
                <a:rPr kumimoji="1" lang="en-US" altLang="ja-JP" sz="1600" dirty="0"/>
                <a:t>…</a:t>
              </a:r>
              <a:r>
                <a:rPr kumimoji="1" lang="ja-JP" altLang="en-US" sz="1600" dirty="0"/>
                <a:t>粗酵素反応</a:t>
              </a:r>
              <a:endParaRPr kumimoji="1" lang="en-US" altLang="ja-JP" sz="1600" dirty="0"/>
            </a:p>
          </p:txBody>
        </p:sp>
        <p:sp>
          <p:nvSpPr>
            <p:cNvPr id="191" name="テキスト ボックス 190">
              <a:extLst>
                <a:ext uri="{FF2B5EF4-FFF2-40B4-BE49-F238E27FC236}">
                  <a16:creationId xmlns:a16="http://schemas.microsoft.com/office/drawing/2014/main" id="{6406A25D-B8D8-403A-BAAE-06E52448794E}"/>
                </a:ext>
              </a:extLst>
            </p:cNvPr>
            <p:cNvSpPr txBox="1"/>
            <p:nvPr/>
          </p:nvSpPr>
          <p:spPr>
            <a:xfrm>
              <a:off x="8877025" y="4005003"/>
              <a:ext cx="2253309" cy="338554"/>
            </a:xfrm>
            <a:prstGeom prst="rect">
              <a:avLst/>
            </a:prstGeom>
            <a:noFill/>
          </p:spPr>
          <p:txBody>
            <a:bodyPr wrap="none" rtlCol="0">
              <a:spAutoFit/>
            </a:bodyPr>
            <a:lstStyle/>
            <a:p>
              <a:pPr algn="ctr"/>
              <a:r>
                <a:rPr kumimoji="1" lang="ja-JP" altLang="en-US" sz="1600" dirty="0"/>
                <a:t>発現確認</a:t>
              </a:r>
              <a:r>
                <a:rPr kumimoji="1" lang="en-US" altLang="ja-JP" sz="1600" dirty="0"/>
                <a:t>…SDS-PAGE</a:t>
              </a:r>
            </a:p>
          </p:txBody>
        </p:sp>
        <p:cxnSp>
          <p:nvCxnSpPr>
            <p:cNvPr id="194" name="直線コネクタ 193">
              <a:extLst>
                <a:ext uri="{FF2B5EF4-FFF2-40B4-BE49-F238E27FC236}">
                  <a16:creationId xmlns:a16="http://schemas.microsoft.com/office/drawing/2014/main" id="{D010B4D6-CDF0-431E-8FD2-78AB64571601}"/>
                </a:ext>
              </a:extLst>
            </p:cNvPr>
            <p:cNvCxnSpPr>
              <a:cxnSpLocks/>
            </p:cNvCxnSpPr>
            <p:nvPr/>
          </p:nvCxnSpPr>
          <p:spPr>
            <a:xfrm>
              <a:off x="11130334" y="3899534"/>
              <a:ext cx="0" cy="104695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D5064FE-8E8F-4D12-89F0-E140082ADC5F}"/>
                </a:ext>
              </a:extLst>
            </p:cNvPr>
            <p:cNvCxnSpPr/>
            <p:nvPr/>
          </p:nvCxnSpPr>
          <p:spPr>
            <a:xfrm flipH="1">
              <a:off x="10940415" y="4946484"/>
              <a:ext cx="217170"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グループ化 168">
            <a:extLst>
              <a:ext uri="{FF2B5EF4-FFF2-40B4-BE49-F238E27FC236}">
                <a16:creationId xmlns:a16="http://schemas.microsoft.com/office/drawing/2014/main" id="{0C0C2845-84FA-4ED9-AA28-2BA00BFEC8C6}"/>
              </a:ext>
            </a:extLst>
          </p:cNvPr>
          <p:cNvGrpSpPr/>
          <p:nvPr/>
        </p:nvGrpSpPr>
        <p:grpSpPr>
          <a:xfrm>
            <a:off x="6824954" y="3993308"/>
            <a:ext cx="2136166" cy="1053151"/>
            <a:chOff x="2252875" y="3814653"/>
            <a:chExt cx="2136166" cy="1053151"/>
          </a:xfrm>
        </p:grpSpPr>
        <p:sp>
          <p:nvSpPr>
            <p:cNvPr id="170" name="フローチャート: 他ページ結合子 169">
              <a:extLst>
                <a:ext uri="{FF2B5EF4-FFF2-40B4-BE49-F238E27FC236}">
                  <a16:creationId xmlns:a16="http://schemas.microsoft.com/office/drawing/2014/main" id="{919CD6F8-773A-4DA4-B31A-2FA44442830A}"/>
                </a:ext>
              </a:extLst>
            </p:cNvPr>
            <p:cNvSpPr/>
            <p:nvPr/>
          </p:nvSpPr>
          <p:spPr>
            <a:xfrm rot="16200000">
              <a:off x="2794382" y="3273146"/>
              <a:ext cx="1053151" cy="2136166"/>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テキスト ボックス 170">
              <a:extLst>
                <a:ext uri="{FF2B5EF4-FFF2-40B4-BE49-F238E27FC236}">
                  <a16:creationId xmlns:a16="http://schemas.microsoft.com/office/drawing/2014/main" id="{7F10F456-9FA6-4DEE-A1A1-7A2B3851A468}"/>
                </a:ext>
              </a:extLst>
            </p:cNvPr>
            <p:cNvSpPr txBox="1"/>
            <p:nvPr/>
          </p:nvSpPr>
          <p:spPr>
            <a:xfrm>
              <a:off x="2319526" y="4120665"/>
              <a:ext cx="2016899" cy="523220"/>
            </a:xfrm>
            <a:prstGeom prst="rect">
              <a:avLst/>
            </a:prstGeom>
            <a:noFill/>
          </p:spPr>
          <p:txBody>
            <a:bodyPr wrap="none" rtlCol="0">
              <a:spAutoFit/>
            </a:bodyPr>
            <a:lstStyle/>
            <a:p>
              <a:pPr algn="ctr"/>
              <a:r>
                <a:rPr kumimoji="1" lang="ja-JP" altLang="en-US" sz="1600" u="sng" dirty="0"/>
                <a:t>培地上清</a:t>
              </a:r>
              <a:r>
                <a:rPr kumimoji="1" lang="ja-JP" altLang="en-US" sz="1600" dirty="0"/>
                <a:t>回収</a:t>
              </a:r>
              <a:endParaRPr kumimoji="1" lang="en-US" altLang="ja-JP" sz="1600" dirty="0"/>
            </a:p>
            <a:p>
              <a:pPr algn="ctr"/>
              <a:r>
                <a:rPr kumimoji="1" lang="ja-JP" altLang="en-US" sz="1200" dirty="0"/>
                <a:t>　＝セルロース分解酵素含む</a:t>
              </a:r>
              <a:endParaRPr kumimoji="1" lang="en-US" altLang="ja-JP" sz="1200" dirty="0"/>
            </a:p>
          </p:txBody>
        </p:sp>
      </p:grpSp>
      <p:grpSp>
        <p:nvGrpSpPr>
          <p:cNvPr id="166" name="グループ化 165">
            <a:extLst>
              <a:ext uri="{FF2B5EF4-FFF2-40B4-BE49-F238E27FC236}">
                <a16:creationId xmlns:a16="http://schemas.microsoft.com/office/drawing/2014/main" id="{4CD941E8-12B7-4681-9F31-3623108FD39C}"/>
              </a:ext>
            </a:extLst>
          </p:cNvPr>
          <p:cNvGrpSpPr/>
          <p:nvPr/>
        </p:nvGrpSpPr>
        <p:grpSpPr>
          <a:xfrm>
            <a:off x="5308911" y="3996094"/>
            <a:ext cx="1895461" cy="1053151"/>
            <a:chOff x="2252875" y="3814654"/>
            <a:chExt cx="1895461" cy="1053151"/>
          </a:xfrm>
        </p:grpSpPr>
        <p:sp>
          <p:nvSpPr>
            <p:cNvPr id="167" name="フローチャート: 他ページ結合子 166">
              <a:extLst>
                <a:ext uri="{FF2B5EF4-FFF2-40B4-BE49-F238E27FC236}">
                  <a16:creationId xmlns:a16="http://schemas.microsoft.com/office/drawing/2014/main" id="{2D48B3B5-55FC-4911-8B5B-51A4E41E456F}"/>
                </a:ext>
              </a:extLst>
            </p:cNvPr>
            <p:cNvSpPr/>
            <p:nvPr/>
          </p:nvSpPr>
          <p:spPr>
            <a:xfrm rot="16200000">
              <a:off x="2674030" y="3393499"/>
              <a:ext cx="1053151" cy="1895461"/>
            </a:xfrm>
            <a:prstGeom prst="flowChartOffpage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テキスト ボックス 167">
              <a:extLst>
                <a:ext uri="{FF2B5EF4-FFF2-40B4-BE49-F238E27FC236}">
                  <a16:creationId xmlns:a16="http://schemas.microsoft.com/office/drawing/2014/main" id="{B06A7F4E-9D99-4BE1-8081-FDE8D0189387}"/>
                </a:ext>
              </a:extLst>
            </p:cNvPr>
            <p:cNvSpPr txBox="1"/>
            <p:nvPr/>
          </p:nvSpPr>
          <p:spPr>
            <a:xfrm>
              <a:off x="2774215" y="4056325"/>
              <a:ext cx="1005403" cy="584775"/>
            </a:xfrm>
            <a:prstGeom prst="rect">
              <a:avLst/>
            </a:prstGeom>
            <a:noFill/>
            <a:ln>
              <a:noFill/>
            </a:ln>
          </p:spPr>
          <p:txBody>
            <a:bodyPr wrap="none" rtlCol="0">
              <a:spAutoFit/>
            </a:bodyPr>
            <a:lstStyle/>
            <a:p>
              <a:pPr algn="ctr"/>
              <a:r>
                <a:rPr kumimoji="1" lang="ja-JP" altLang="en-US" sz="1600" dirty="0"/>
                <a:t>酵母培養</a:t>
              </a:r>
              <a:endParaRPr kumimoji="1" lang="en-US" altLang="ja-JP" sz="1600" dirty="0"/>
            </a:p>
            <a:p>
              <a:pPr algn="ctr"/>
              <a:r>
                <a:rPr kumimoji="1" lang="ja-JP" altLang="en-US" sz="1600" dirty="0"/>
                <a:t>発現誘導</a:t>
              </a:r>
              <a:endParaRPr kumimoji="1" lang="en-US" altLang="ja-JP" sz="1600" dirty="0"/>
            </a:p>
          </p:txBody>
        </p:sp>
      </p:grpSp>
      <p:grpSp>
        <p:nvGrpSpPr>
          <p:cNvPr id="163" name="グループ化 162">
            <a:extLst>
              <a:ext uri="{FF2B5EF4-FFF2-40B4-BE49-F238E27FC236}">
                <a16:creationId xmlns:a16="http://schemas.microsoft.com/office/drawing/2014/main" id="{2659DF91-8FAC-43CB-B427-A9B9AB566E8B}"/>
              </a:ext>
            </a:extLst>
          </p:cNvPr>
          <p:cNvGrpSpPr/>
          <p:nvPr/>
        </p:nvGrpSpPr>
        <p:grpSpPr>
          <a:xfrm>
            <a:off x="3781939" y="3996094"/>
            <a:ext cx="1895461" cy="1053151"/>
            <a:chOff x="2252875" y="3814654"/>
            <a:chExt cx="1895461" cy="1053151"/>
          </a:xfrm>
        </p:grpSpPr>
        <p:sp>
          <p:nvSpPr>
            <p:cNvPr id="164" name="フローチャート: 他ページ結合子 163">
              <a:extLst>
                <a:ext uri="{FF2B5EF4-FFF2-40B4-BE49-F238E27FC236}">
                  <a16:creationId xmlns:a16="http://schemas.microsoft.com/office/drawing/2014/main" id="{6E91E436-359A-4EA2-AE9F-5456C187210F}"/>
                </a:ext>
              </a:extLst>
            </p:cNvPr>
            <p:cNvSpPr/>
            <p:nvPr/>
          </p:nvSpPr>
          <p:spPr>
            <a:xfrm rot="16200000">
              <a:off x="2674030" y="3393499"/>
              <a:ext cx="1053151" cy="1895461"/>
            </a:xfrm>
            <a:prstGeom prst="flowChartOffpageConnector">
              <a:avLst/>
            </a:prstGeom>
            <a:solidFill>
              <a:schemeClr val="bg1"/>
            </a:solid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テキスト ボックス 164">
              <a:extLst>
                <a:ext uri="{FF2B5EF4-FFF2-40B4-BE49-F238E27FC236}">
                  <a16:creationId xmlns:a16="http://schemas.microsoft.com/office/drawing/2014/main" id="{87FAAB11-ED15-4093-82B6-35FEB3BB8FA1}"/>
                </a:ext>
              </a:extLst>
            </p:cNvPr>
            <p:cNvSpPr txBox="1"/>
            <p:nvPr/>
          </p:nvSpPr>
          <p:spPr>
            <a:xfrm>
              <a:off x="2773217" y="4059310"/>
              <a:ext cx="1005403" cy="584775"/>
            </a:xfrm>
            <a:prstGeom prst="rect">
              <a:avLst/>
            </a:prstGeom>
            <a:noFill/>
            <a:ln>
              <a:noFill/>
              <a:prstDash val="sysDash"/>
            </a:ln>
          </p:spPr>
          <p:txBody>
            <a:bodyPr wrap="none" rtlCol="0">
              <a:spAutoFit/>
            </a:bodyPr>
            <a:lstStyle/>
            <a:p>
              <a:pPr algn="ctr"/>
              <a:r>
                <a:rPr kumimoji="1" lang="ja-JP" altLang="en-US" sz="1600" dirty="0">
                  <a:solidFill>
                    <a:schemeClr val="bg2"/>
                  </a:solidFill>
                </a:rPr>
                <a:t>酵母</a:t>
              </a:r>
              <a:r>
                <a:rPr kumimoji="1" lang="ja-JP" altLang="en-US" sz="1200" dirty="0">
                  <a:solidFill>
                    <a:schemeClr val="bg2"/>
                  </a:solidFill>
                </a:rPr>
                <a:t>＊</a:t>
              </a:r>
              <a:r>
                <a:rPr kumimoji="1" lang="ja-JP" altLang="en-US" sz="1600" dirty="0">
                  <a:solidFill>
                    <a:schemeClr val="bg2"/>
                  </a:solidFill>
                </a:rPr>
                <a:t>へ</a:t>
              </a:r>
              <a:endParaRPr kumimoji="1" lang="en-US" altLang="ja-JP" sz="1600" dirty="0">
                <a:solidFill>
                  <a:schemeClr val="bg2"/>
                </a:solidFill>
              </a:endParaRPr>
            </a:p>
            <a:p>
              <a:pPr algn="ctr"/>
              <a:r>
                <a:rPr kumimoji="1" lang="ja-JP" altLang="en-US" sz="1600" dirty="0">
                  <a:solidFill>
                    <a:schemeClr val="bg2"/>
                  </a:solidFill>
                </a:rPr>
                <a:t>形質転換</a:t>
              </a:r>
            </a:p>
          </p:txBody>
        </p:sp>
      </p:gr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lstStyle/>
          <a:p>
            <a:r>
              <a:rPr kumimoji="1" lang="ja-JP" altLang="en-US" dirty="0"/>
              <a:t>対象③　ファーメンターを用いたタンパク質合成・活性確認</a:t>
            </a:r>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46</a:t>
            </a:fld>
            <a:endParaRPr kumimoji="1" lang="ja-JP" altLang="en-US"/>
          </a:p>
        </p:txBody>
      </p:sp>
      <p:grpSp>
        <p:nvGrpSpPr>
          <p:cNvPr id="205" name="グループ化 204">
            <a:extLst>
              <a:ext uri="{FF2B5EF4-FFF2-40B4-BE49-F238E27FC236}">
                <a16:creationId xmlns:a16="http://schemas.microsoft.com/office/drawing/2014/main" id="{DA1EEE4F-B0BC-4814-98CC-48A70FF524F6}"/>
              </a:ext>
            </a:extLst>
          </p:cNvPr>
          <p:cNvGrpSpPr/>
          <p:nvPr/>
        </p:nvGrpSpPr>
        <p:grpSpPr>
          <a:xfrm>
            <a:off x="1980703" y="1877466"/>
            <a:ext cx="2914193" cy="848612"/>
            <a:chOff x="6676566" y="2230527"/>
            <a:chExt cx="2914193" cy="848612"/>
          </a:xfrm>
        </p:grpSpPr>
        <p:sp>
          <p:nvSpPr>
            <p:cNvPr id="81" name="矢印: 五方向 80">
              <a:extLst>
                <a:ext uri="{FF2B5EF4-FFF2-40B4-BE49-F238E27FC236}">
                  <a16:creationId xmlns:a16="http://schemas.microsoft.com/office/drawing/2014/main" id="{0B72F54B-8EEE-4A26-BE8C-B07323A99877}"/>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82" name="テキスト ボックス 81">
              <a:extLst>
                <a:ext uri="{FF2B5EF4-FFF2-40B4-BE49-F238E27FC236}">
                  <a16:creationId xmlns:a16="http://schemas.microsoft.com/office/drawing/2014/main" id="{9F97689D-ED7A-4DF3-89E1-D170909255F4}"/>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77" name="グループ化 76">
              <a:extLst>
                <a:ext uri="{FF2B5EF4-FFF2-40B4-BE49-F238E27FC236}">
                  <a16:creationId xmlns:a16="http://schemas.microsoft.com/office/drawing/2014/main" id="{C89B20C3-92A5-4D45-BF43-51F88E1E1C82}"/>
                </a:ext>
              </a:extLst>
            </p:cNvPr>
            <p:cNvGrpSpPr/>
            <p:nvPr/>
          </p:nvGrpSpPr>
          <p:grpSpPr>
            <a:xfrm>
              <a:off x="6987607" y="2316702"/>
              <a:ext cx="2107835" cy="484033"/>
              <a:chOff x="6564390" y="1162574"/>
              <a:chExt cx="2107835" cy="484033"/>
            </a:xfrm>
          </p:grpSpPr>
          <p:sp>
            <p:nvSpPr>
              <p:cNvPr id="78" name="フローチャート: 端子 77">
                <a:extLst>
                  <a:ext uri="{FF2B5EF4-FFF2-40B4-BE49-F238E27FC236}">
                    <a16:creationId xmlns:a16="http://schemas.microsoft.com/office/drawing/2014/main" id="{B3330D5C-9BB0-4D27-9B24-D684D5F4A5D9}"/>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79" name="正方形/長方形 78">
                <a:extLst>
                  <a:ext uri="{FF2B5EF4-FFF2-40B4-BE49-F238E27FC236}">
                    <a16:creationId xmlns:a16="http://schemas.microsoft.com/office/drawing/2014/main" id="{2D1FF260-AEAD-4222-BF87-E94DA0CB907A}"/>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80" name="直線コネクタ 79">
                <a:extLst>
                  <a:ext uri="{FF2B5EF4-FFF2-40B4-BE49-F238E27FC236}">
                    <a16:creationId xmlns:a16="http://schemas.microsoft.com/office/drawing/2014/main" id="{CECFB7C2-2C54-4FE3-8DAC-5CBEF5BBDDF1}"/>
                  </a:ext>
                </a:extLst>
              </p:cNvPr>
              <p:cNvCxnSpPr>
                <a:cxnSpLocks/>
                <a:endCxn id="7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62" name="グループ化 161">
            <a:extLst>
              <a:ext uri="{FF2B5EF4-FFF2-40B4-BE49-F238E27FC236}">
                <a16:creationId xmlns:a16="http://schemas.microsoft.com/office/drawing/2014/main" id="{BC3A1CB0-AAC7-4B03-ABD9-7E885A854CDF}"/>
              </a:ext>
            </a:extLst>
          </p:cNvPr>
          <p:cNvGrpSpPr/>
          <p:nvPr/>
        </p:nvGrpSpPr>
        <p:grpSpPr>
          <a:xfrm>
            <a:off x="2265896" y="3996094"/>
            <a:ext cx="1895461" cy="1053151"/>
            <a:chOff x="2252875" y="3814654"/>
            <a:chExt cx="1895461" cy="1053151"/>
          </a:xfrm>
        </p:grpSpPr>
        <p:sp>
          <p:nvSpPr>
            <p:cNvPr id="158" name="フローチャート: 他ページ結合子 157">
              <a:extLst>
                <a:ext uri="{FF2B5EF4-FFF2-40B4-BE49-F238E27FC236}">
                  <a16:creationId xmlns:a16="http://schemas.microsoft.com/office/drawing/2014/main" id="{77A386BD-86FF-4EC0-901A-0BF243D8136B}"/>
                </a:ext>
              </a:extLst>
            </p:cNvPr>
            <p:cNvSpPr/>
            <p:nvPr/>
          </p:nvSpPr>
          <p:spPr>
            <a:xfrm rot="16200000">
              <a:off x="2674030" y="3393499"/>
              <a:ext cx="1053151" cy="1895461"/>
            </a:xfrm>
            <a:prstGeom prst="flowChartOffpageConnector">
              <a:avLst/>
            </a:prstGeom>
            <a:solidFill>
              <a:schemeClr val="bg1"/>
            </a:solid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1" name="テキスト ボックス 160">
              <a:extLst>
                <a:ext uri="{FF2B5EF4-FFF2-40B4-BE49-F238E27FC236}">
                  <a16:creationId xmlns:a16="http://schemas.microsoft.com/office/drawing/2014/main" id="{EF2169DB-6884-4911-95BB-7ACACD1149CF}"/>
                </a:ext>
              </a:extLst>
            </p:cNvPr>
            <p:cNvSpPr txBox="1"/>
            <p:nvPr/>
          </p:nvSpPr>
          <p:spPr>
            <a:xfrm>
              <a:off x="2478473" y="4171952"/>
              <a:ext cx="1210588" cy="338554"/>
            </a:xfrm>
            <a:prstGeom prst="rect">
              <a:avLst/>
            </a:prstGeom>
            <a:noFill/>
            <a:ln>
              <a:noFill/>
              <a:prstDash val="sysDash"/>
            </a:ln>
          </p:spPr>
          <p:txBody>
            <a:bodyPr wrap="none" rtlCol="0">
              <a:spAutoFit/>
            </a:bodyPr>
            <a:lstStyle/>
            <a:p>
              <a:pPr algn="ctr"/>
              <a:r>
                <a:rPr kumimoji="1" lang="ja-JP" altLang="en-US" sz="1600" dirty="0">
                  <a:solidFill>
                    <a:schemeClr val="bg2"/>
                  </a:solidFill>
                </a:rPr>
                <a:t>遺伝子合成</a:t>
              </a:r>
            </a:p>
          </p:txBody>
        </p:sp>
      </p:grpSp>
      <p:cxnSp>
        <p:nvCxnSpPr>
          <p:cNvPr id="204" name="直線コネクタ 203">
            <a:extLst>
              <a:ext uri="{FF2B5EF4-FFF2-40B4-BE49-F238E27FC236}">
                <a16:creationId xmlns:a16="http://schemas.microsoft.com/office/drawing/2014/main" id="{37592209-1CC0-4E80-8D10-BA83272CFDD0}"/>
              </a:ext>
            </a:extLst>
          </p:cNvPr>
          <p:cNvCxnSpPr>
            <a:cxnSpLocks/>
            <a:stCxn id="170" idx="2"/>
            <a:endCxn id="182" idx="2"/>
          </p:cNvCxnSpPr>
          <p:nvPr/>
        </p:nvCxnSpPr>
        <p:spPr>
          <a:xfrm>
            <a:off x="8961120" y="4519884"/>
            <a:ext cx="24552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8" name="テキスト ボックス 207">
            <a:extLst>
              <a:ext uri="{FF2B5EF4-FFF2-40B4-BE49-F238E27FC236}">
                <a16:creationId xmlns:a16="http://schemas.microsoft.com/office/drawing/2014/main" id="{213F0927-01BF-4712-B870-07EE1F867E44}"/>
              </a:ext>
            </a:extLst>
          </p:cNvPr>
          <p:cNvSpPr txBox="1"/>
          <p:nvPr/>
        </p:nvSpPr>
        <p:spPr>
          <a:xfrm>
            <a:off x="2170294" y="3607569"/>
            <a:ext cx="385042" cy="523220"/>
          </a:xfrm>
          <a:prstGeom prst="rect">
            <a:avLst/>
          </a:prstGeom>
          <a:noFill/>
        </p:spPr>
        <p:txBody>
          <a:bodyPr wrap="none" rtlCol="0">
            <a:spAutoFit/>
          </a:bodyPr>
          <a:lstStyle/>
          <a:p>
            <a:r>
              <a:rPr kumimoji="1" lang="en-US" altLang="ja-JP" sz="2800" b="1" dirty="0">
                <a:solidFill>
                  <a:schemeClr val="bg2"/>
                </a:solidFill>
              </a:rPr>
              <a:t>1</a:t>
            </a:r>
            <a:endParaRPr kumimoji="1" lang="ja-JP" altLang="en-US" sz="2800" b="1" dirty="0">
              <a:solidFill>
                <a:schemeClr val="bg2"/>
              </a:solidFill>
            </a:endParaRPr>
          </a:p>
        </p:txBody>
      </p:sp>
      <p:sp>
        <p:nvSpPr>
          <p:cNvPr id="209" name="テキスト ボックス 208">
            <a:extLst>
              <a:ext uri="{FF2B5EF4-FFF2-40B4-BE49-F238E27FC236}">
                <a16:creationId xmlns:a16="http://schemas.microsoft.com/office/drawing/2014/main" id="{0A8191AB-8375-4DD5-AE2C-C1BEF0F78CF4}"/>
              </a:ext>
            </a:extLst>
          </p:cNvPr>
          <p:cNvSpPr txBox="1"/>
          <p:nvPr/>
        </p:nvSpPr>
        <p:spPr>
          <a:xfrm>
            <a:off x="3826272" y="3607569"/>
            <a:ext cx="385042" cy="523220"/>
          </a:xfrm>
          <a:prstGeom prst="rect">
            <a:avLst/>
          </a:prstGeom>
          <a:noFill/>
        </p:spPr>
        <p:txBody>
          <a:bodyPr wrap="none" rtlCol="0">
            <a:spAutoFit/>
          </a:bodyPr>
          <a:lstStyle/>
          <a:p>
            <a:r>
              <a:rPr kumimoji="1" lang="en-US" altLang="ja-JP" sz="2800" b="1" dirty="0">
                <a:solidFill>
                  <a:schemeClr val="bg2"/>
                </a:solidFill>
              </a:rPr>
              <a:t>2</a:t>
            </a:r>
            <a:endParaRPr kumimoji="1" lang="ja-JP" altLang="en-US" sz="2800" b="1" dirty="0">
              <a:solidFill>
                <a:schemeClr val="bg2"/>
              </a:solidFill>
            </a:endParaRPr>
          </a:p>
        </p:txBody>
      </p:sp>
      <p:sp>
        <p:nvSpPr>
          <p:cNvPr id="210" name="テキスト ボックス 209">
            <a:extLst>
              <a:ext uri="{FF2B5EF4-FFF2-40B4-BE49-F238E27FC236}">
                <a16:creationId xmlns:a16="http://schemas.microsoft.com/office/drawing/2014/main" id="{7C233981-50C9-478B-89C4-3C90FA0F75F0}"/>
              </a:ext>
            </a:extLst>
          </p:cNvPr>
          <p:cNvSpPr txBox="1"/>
          <p:nvPr/>
        </p:nvSpPr>
        <p:spPr>
          <a:xfrm>
            <a:off x="5324949" y="3607569"/>
            <a:ext cx="385042" cy="523220"/>
          </a:xfrm>
          <a:prstGeom prst="rect">
            <a:avLst/>
          </a:prstGeom>
          <a:noFill/>
        </p:spPr>
        <p:txBody>
          <a:bodyPr wrap="none" rtlCol="0">
            <a:spAutoFit/>
          </a:bodyPr>
          <a:lstStyle/>
          <a:p>
            <a:r>
              <a:rPr kumimoji="1" lang="en-US" altLang="ja-JP" sz="2800" b="1" dirty="0">
                <a:solidFill>
                  <a:srgbClr val="FF0000"/>
                </a:solidFill>
              </a:rPr>
              <a:t>3</a:t>
            </a:r>
            <a:endParaRPr kumimoji="1" lang="ja-JP" altLang="en-US" sz="2800" b="1" dirty="0">
              <a:solidFill>
                <a:srgbClr val="FF0000"/>
              </a:solidFill>
            </a:endParaRPr>
          </a:p>
        </p:txBody>
      </p:sp>
      <p:sp>
        <p:nvSpPr>
          <p:cNvPr id="211" name="テキスト ボックス 210">
            <a:extLst>
              <a:ext uri="{FF2B5EF4-FFF2-40B4-BE49-F238E27FC236}">
                <a16:creationId xmlns:a16="http://schemas.microsoft.com/office/drawing/2014/main" id="{AB58463D-DFB6-4911-9B6B-821D9D2A4C19}"/>
              </a:ext>
            </a:extLst>
          </p:cNvPr>
          <p:cNvSpPr txBox="1"/>
          <p:nvPr/>
        </p:nvSpPr>
        <p:spPr>
          <a:xfrm>
            <a:off x="6825126" y="3607569"/>
            <a:ext cx="385042" cy="523220"/>
          </a:xfrm>
          <a:prstGeom prst="rect">
            <a:avLst/>
          </a:prstGeom>
          <a:noFill/>
        </p:spPr>
        <p:txBody>
          <a:bodyPr wrap="none" rtlCol="0">
            <a:spAutoFit/>
          </a:bodyPr>
          <a:lstStyle/>
          <a:p>
            <a:r>
              <a:rPr kumimoji="1" lang="en-US" altLang="ja-JP" sz="2800" b="1" dirty="0">
                <a:solidFill>
                  <a:schemeClr val="accent1"/>
                </a:solidFill>
              </a:rPr>
              <a:t>4</a:t>
            </a:r>
            <a:endParaRPr kumimoji="1" lang="ja-JP" altLang="en-US" sz="2800" b="1" dirty="0">
              <a:solidFill>
                <a:schemeClr val="accent1"/>
              </a:solidFill>
            </a:endParaRPr>
          </a:p>
        </p:txBody>
      </p:sp>
      <p:sp>
        <p:nvSpPr>
          <p:cNvPr id="212" name="テキスト ボックス 211">
            <a:extLst>
              <a:ext uri="{FF2B5EF4-FFF2-40B4-BE49-F238E27FC236}">
                <a16:creationId xmlns:a16="http://schemas.microsoft.com/office/drawing/2014/main" id="{E5CF0818-DE5F-4B8A-B1A6-F3A43BE49860}"/>
              </a:ext>
            </a:extLst>
          </p:cNvPr>
          <p:cNvSpPr txBox="1"/>
          <p:nvPr/>
        </p:nvSpPr>
        <p:spPr>
          <a:xfrm>
            <a:off x="8515408" y="3607569"/>
            <a:ext cx="385042" cy="523220"/>
          </a:xfrm>
          <a:prstGeom prst="rect">
            <a:avLst/>
          </a:prstGeom>
          <a:noFill/>
        </p:spPr>
        <p:txBody>
          <a:bodyPr wrap="none" rtlCol="0">
            <a:spAutoFit/>
          </a:bodyPr>
          <a:lstStyle/>
          <a:p>
            <a:r>
              <a:rPr kumimoji="1" lang="en-US" altLang="ja-JP" sz="2800" b="1" dirty="0">
                <a:solidFill>
                  <a:schemeClr val="accent1"/>
                </a:solidFill>
              </a:rPr>
              <a:t>5</a:t>
            </a:r>
            <a:endParaRPr kumimoji="1" lang="ja-JP" altLang="en-US" sz="2800" b="1" dirty="0">
              <a:solidFill>
                <a:schemeClr val="accent1"/>
              </a:solidFill>
            </a:endParaRPr>
          </a:p>
        </p:txBody>
      </p:sp>
      <p:sp>
        <p:nvSpPr>
          <p:cNvPr id="65" name="テキスト ボックス 64">
            <a:extLst>
              <a:ext uri="{FF2B5EF4-FFF2-40B4-BE49-F238E27FC236}">
                <a16:creationId xmlns:a16="http://schemas.microsoft.com/office/drawing/2014/main" id="{64FF9A52-7387-4716-96D7-C59E8CD9402D}"/>
              </a:ext>
            </a:extLst>
          </p:cNvPr>
          <p:cNvSpPr txBox="1"/>
          <p:nvPr/>
        </p:nvSpPr>
        <p:spPr>
          <a:xfrm>
            <a:off x="2668625" y="5067989"/>
            <a:ext cx="856325" cy="338554"/>
          </a:xfrm>
          <a:prstGeom prst="rect">
            <a:avLst/>
          </a:prstGeom>
          <a:noFill/>
        </p:spPr>
        <p:txBody>
          <a:bodyPr wrap="none" rtlCol="0">
            <a:spAutoFit/>
          </a:bodyPr>
          <a:lstStyle/>
          <a:p>
            <a:r>
              <a:rPr kumimoji="1" lang="ja-JP" altLang="en-US" sz="1600" dirty="0">
                <a:solidFill>
                  <a:schemeClr val="bg2"/>
                </a:solidFill>
              </a:rPr>
              <a:t>約</a:t>
            </a:r>
            <a:r>
              <a:rPr kumimoji="1" lang="en-US" altLang="ja-JP" sz="1600" dirty="0">
                <a:solidFill>
                  <a:schemeClr val="bg2"/>
                </a:solidFill>
              </a:rPr>
              <a:t>1</a:t>
            </a:r>
            <a:r>
              <a:rPr kumimoji="1" lang="ja-JP" altLang="en-US" sz="1600" dirty="0">
                <a:solidFill>
                  <a:schemeClr val="bg2"/>
                </a:solidFill>
              </a:rPr>
              <a:t>カ月</a:t>
            </a:r>
          </a:p>
        </p:txBody>
      </p:sp>
      <p:sp>
        <p:nvSpPr>
          <p:cNvPr id="66" name="テキスト ボックス 65">
            <a:extLst>
              <a:ext uri="{FF2B5EF4-FFF2-40B4-BE49-F238E27FC236}">
                <a16:creationId xmlns:a16="http://schemas.microsoft.com/office/drawing/2014/main" id="{26A04119-64CB-4831-96EF-812B5552A627}"/>
              </a:ext>
            </a:extLst>
          </p:cNvPr>
          <p:cNvSpPr txBox="1"/>
          <p:nvPr/>
        </p:nvSpPr>
        <p:spPr>
          <a:xfrm>
            <a:off x="5875935" y="5067989"/>
            <a:ext cx="914033"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p>
        </p:txBody>
      </p:sp>
      <p:sp>
        <p:nvSpPr>
          <p:cNvPr id="67" name="テキスト ボックス 66">
            <a:extLst>
              <a:ext uri="{FF2B5EF4-FFF2-40B4-BE49-F238E27FC236}">
                <a16:creationId xmlns:a16="http://schemas.microsoft.com/office/drawing/2014/main" id="{89F1CAA9-38D8-41C5-93DE-D12310C6F545}"/>
              </a:ext>
            </a:extLst>
          </p:cNvPr>
          <p:cNvSpPr txBox="1"/>
          <p:nvPr/>
        </p:nvSpPr>
        <p:spPr>
          <a:xfrm>
            <a:off x="4340935" y="5067846"/>
            <a:ext cx="914033" cy="338554"/>
          </a:xfrm>
          <a:prstGeom prst="rect">
            <a:avLst/>
          </a:prstGeom>
          <a:noFill/>
        </p:spPr>
        <p:txBody>
          <a:bodyPr wrap="none" rtlCol="0">
            <a:spAutoFit/>
          </a:bodyPr>
          <a:lstStyle/>
          <a:p>
            <a:r>
              <a:rPr kumimoji="1" lang="ja-JP" altLang="en-US" sz="1600" dirty="0">
                <a:solidFill>
                  <a:schemeClr val="bg2"/>
                </a:solidFill>
              </a:rPr>
              <a:t>約</a:t>
            </a:r>
            <a:r>
              <a:rPr kumimoji="1" lang="en-US" altLang="ja-JP" sz="1600" dirty="0">
                <a:solidFill>
                  <a:schemeClr val="bg2"/>
                </a:solidFill>
              </a:rPr>
              <a:t>1</a:t>
            </a:r>
            <a:r>
              <a:rPr kumimoji="1" lang="ja-JP" altLang="en-US" sz="1600" dirty="0">
                <a:solidFill>
                  <a:schemeClr val="bg2"/>
                </a:solidFill>
              </a:rPr>
              <a:t>週間</a:t>
            </a:r>
          </a:p>
        </p:txBody>
      </p:sp>
      <p:sp>
        <p:nvSpPr>
          <p:cNvPr id="5" name="テキスト ボックス 4">
            <a:extLst>
              <a:ext uri="{FF2B5EF4-FFF2-40B4-BE49-F238E27FC236}">
                <a16:creationId xmlns:a16="http://schemas.microsoft.com/office/drawing/2014/main" id="{5D628EE4-3C1F-4400-9F11-3F6CB296AE71}"/>
              </a:ext>
            </a:extLst>
          </p:cNvPr>
          <p:cNvSpPr txBox="1"/>
          <p:nvPr/>
        </p:nvSpPr>
        <p:spPr>
          <a:xfrm>
            <a:off x="2787317" y="5572523"/>
            <a:ext cx="2190023" cy="369332"/>
          </a:xfrm>
          <a:prstGeom prst="rect">
            <a:avLst/>
          </a:prstGeom>
          <a:noFill/>
        </p:spPr>
        <p:txBody>
          <a:bodyPr wrap="none" rtlCol="0">
            <a:spAutoFit/>
          </a:bodyPr>
          <a:lstStyle/>
          <a:p>
            <a:r>
              <a:rPr kumimoji="1" lang="en-US" altLang="ja-JP" b="1" dirty="0">
                <a:solidFill>
                  <a:schemeClr val="bg2"/>
                </a:solidFill>
              </a:rPr>
              <a:t>FY22-2Q</a:t>
            </a:r>
            <a:r>
              <a:rPr kumimoji="1" lang="ja-JP" altLang="en-US" b="1" dirty="0">
                <a:solidFill>
                  <a:schemeClr val="bg2"/>
                </a:solidFill>
              </a:rPr>
              <a:t>に実施済み</a:t>
            </a:r>
          </a:p>
        </p:txBody>
      </p:sp>
      <p:sp>
        <p:nvSpPr>
          <p:cNvPr id="6" name="テキスト ボックス 5">
            <a:extLst>
              <a:ext uri="{FF2B5EF4-FFF2-40B4-BE49-F238E27FC236}">
                <a16:creationId xmlns:a16="http://schemas.microsoft.com/office/drawing/2014/main" id="{0DAA59EE-69AA-4909-8FD7-9E6082C7BFF2}"/>
              </a:ext>
            </a:extLst>
          </p:cNvPr>
          <p:cNvSpPr txBox="1"/>
          <p:nvPr/>
        </p:nvSpPr>
        <p:spPr>
          <a:xfrm>
            <a:off x="5540826" y="5349687"/>
            <a:ext cx="3044423" cy="923330"/>
          </a:xfrm>
          <a:prstGeom prst="rect">
            <a:avLst/>
          </a:prstGeom>
          <a:noFill/>
        </p:spPr>
        <p:txBody>
          <a:bodyPr wrap="none" rtlCol="0">
            <a:spAutoFit/>
          </a:bodyPr>
          <a:lstStyle/>
          <a:p>
            <a:r>
              <a:rPr kumimoji="1" lang="en-US" altLang="ja-JP" b="1" dirty="0">
                <a:solidFill>
                  <a:srgbClr val="FF0000"/>
                </a:solidFill>
              </a:rPr>
              <a:t>FY22-2Q</a:t>
            </a:r>
            <a:r>
              <a:rPr kumimoji="1" lang="ja-JP" altLang="en-US" b="1" dirty="0">
                <a:solidFill>
                  <a:srgbClr val="FF0000"/>
                </a:solidFill>
              </a:rPr>
              <a:t>の実験と異なる部分</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solidFill>
                  <a:srgbClr val="FF0000"/>
                </a:solidFill>
              </a:rPr>
              <a:t>FY22-2Q…</a:t>
            </a:r>
            <a:r>
              <a:rPr kumimoji="1" lang="ja-JP" altLang="en-US" dirty="0">
                <a:solidFill>
                  <a:srgbClr val="FF0000"/>
                </a:solidFill>
              </a:rPr>
              <a:t>フラスコで培養</a:t>
            </a:r>
            <a:endParaRPr kumimoji="1" lang="en-US" altLang="ja-JP" dirty="0">
              <a:solidFill>
                <a:srgbClr val="FF0000"/>
              </a:solidFill>
            </a:endParaRPr>
          </a:p>
          <a:p>
            <a:pPr marL="285750" indent="-285750">
              <a:buFont typeface="Arial" panose="020B0604020202020204" pitchFamily="34" charset="0"/>
              <a:buChar char="•"/>
            </a:pPr>
            <a:r>
              <a:rPr kumimoji="1" lang="ja-JP" altLang="en-US" dirty="0">
                <a:solidFill>
                  <a:srgbClr val="FF0000"/>
                </a:solidFill>
              </a:rPr>
              <a:t>今回</a:t>
            </a:r>
            <a:r>
              <a:rPr kumimoji="1" lang="en-US" altLang="ja-JP" dirty="0">
                <a:solidFill>
                  <a:srgbClr val="FF0000"/>
                </a:solidFill>
              </a:rPr>
              <a:t>…</a:t>
            </a:r>
            <a:r>
              <a:rPr kumimoji="1" lang="ja-JP" altLang="en-US" dirty="0">
                <a:solidFill>
                  <a:srgbClr val="FF0000"/>
                </a:solidFill>
              </a:rPr>
              <a:t>ファーメンターで培養</a:t>
            </a:r>
            <a:endParaRPr kumimoji="1" lang="en-US" altLang="ja-JP" dirty="0">
              <a:solidFill>
                <a:srgbClr val="FF0000"/>
              </a:solidFill>
            </a:endParaRPr>
          </a:p>
        </p:txBody>
      </p:sp>
      <p:cxnSp>
        <p:nvCxnSpPr>
          <p:cNvPr id="59" name="直線コネクタ 58">
            <a:extLst>
              <a:ext uri="{FF2B5EF4-FFF2-40B4-BE49-F238E27FC236}">
                <a16:creationId xmlns:a16="http://schemas.microsoft.com/office/drawing/2014/main" id="{9FF1B651-0842-4313-AAF4-573841FFE4D0}"/>
              </a:ext>
            </a:extLst>
          </p:cNvPr>
          <p:cNvCxnSpPr>
            <a:cxnSpLocks/>
          </p:cNvCxnSpPr>
          <p:nvPr/>
        </p:nvCxnSpPr>
        <p:spPr>
          <a:xfrm flipH="1" flipV="1">
            <a:off x="5297875" y="3997694"/>
            <a:ext cx="379418" cy="530636"/>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BAF4A2BD-83C2-41F3-9C82-3DD16AD770B9}"/>
              </a:ext>
            </a:extLst>
          </p:cNvPr>
          <p:cNvCxnSpPr>
            <a:cxnSpLocks/>
          </p:cNvCxnSpPr>
          <p:nvPr/>
        </p:nvCxnSpPr>
        <p:spPr>
          <a:xfrm flipH="1">
            <a:off x="5297875" y="4521970"/>
            <a:ext cx="379418" cy="530636"/>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2B831399-D18B-4565-A228-14231D7BAD76}"/>
              </a:ext>
            </a:extLst>
          </p:cNvPr>
          <p:cNvSpPr txBox="1"/>
          <p:nvPr/>
        </p:nvSpPr>
        <p:spPr>
          <a:xfrm>
            <a:off x="485619" y="3418102"/>
            <a:ext cx="1571264"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実験の流れ</a:t>
            </a:r>
          </a:p>
        </p:txBody>
      </p:sp>
      <p:grpSp>
        <p:nvGrpSpPr>
          <p:cNvPr id="64" name="グループ化 63">
            <a:extLst>
              <a:ext uri="{FF2B5EF4-FFF2-40B4-BE49-F238E27FC236}">
                <a16:creationId xmlns:a16="http://schemas.microsoft.com/office/drawing/2014/main" id="{E977DF83-0363-4DE6-8AD4-979B369D656C}"/>
              </a:ext>
            </a:extLst>
          </p:cNvPr>
          <p:cNvGrpSpPr/>
          <p:nvPr/>
        </p:nvGrpSpPr>
        <p:grpSpPr>
          <a:xfrm>
            <a:off x="6960116" y="1291791"/>
            <a:ext cx="5047665" cy="869334"/>
            <a:chOff x="1241417" y="785187"/>
            <a:chExt cx="5047665" cy="949123"/>
          </a:xfrm>
        </p:grpSpPr>
        <p:grpSp>
          <p:nvGrpSpPr>
            <p:cNvPr id="68" name="グループ化 67">
              <a:extLst>
                <a:ext uri="{FF2B5EF4-FFF2-40B4-BE49-F238E27FC236}">
                  <a16:creationId xmlns:a16="http://schemas.microsoft.com/office/drawing/2014/main" id="{0AC335D5-8025-46B1-BB82-85DE165B8F69}"/>
                </a:ext>
              </a:extLst>
            </p:cNvPr>
            <p:cNvGrpSpPr/>
            <p:nvPr/>
          </p:nvGrpSpPr>
          <p:grpSpPr>
            <a:xfrm>
              <a:off x="1241417" y="785187"/>
              <a:ext cx="5047664" cy="949123"/>
              <a:chOff x="9413082" y="1604254"/>
              <a:chExt cx="5047664" cy="949123"/>
            </a:xfrm>
          </p:grpSpPr>
          <p:grpSp>
            <p:nvGrpSpPr>
              <p:cNvPr id="71" name="グループ化 70">
                <a:extLst>
                  <a:ext uri="{FF2B5EF4-FFF2-40B4-BE49-F238E27FC236}">
                    <a16:creationId xmlns:a16="http://schemas.microsoft.com/office/drawing/2014/main" id="{019E616B-CF3E-47E3-ABDB-82B5879FE865}"/>
                  </a:ext>
                </a:extLst>
              </p:cNvPr>
              <p:cNvGrpSpPr/>
              <p:nvPr/>
            </p:nvGrpSpPr>
            <p:grpSpPr>
              <a:xfrm>
                <a:off x="9472864" y="1678258"/>
                <a:ext cx="2170081" cy="430516"/>
                <a:chOff x="6799366" y="1248537"/>
                <a:chExt cx="1960180" cy="340384"/>
              </a:xfrm>
            </p:grpSpPr>
            <p:sp>
              <p:nvSpPr>
                <p:cNvPr id="74" name="フローチャート: 端子 73">
                  <a:extLst>
                    <a:ext uri="{FF2B5EF4-FFF2-40B4-BE49-F238E27FC236}">
                      <a16:creationId xmlns:a16="http://schemas.microsoft.com/office/drawing/2014/main" id="{261CD577-C1AF-405E-8168-BE4E4ECE1F6C}"/>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75" name="正方形/長方形 74">
                  <a:extLst>
                    <a:ext uri="{FF2B5EF4-FFF2-40B4-BE49-F238E27FC236}">
                      <a16:creationId xmlns:a16="http://schemas.microsoft.com/office/drawing/2014/main" id="{B1C49A29-E825-4AD9-8360-31BA17DC88DF}"/>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76" name="直線コネクタ 75">
                  <a:extLst>
                    <a:ext uri="{FF2B5EF4-FFF2-40B4-BE49-F238E27FC236}">
                      <a16:creationId xmlns:a16="http://schemas.microsoft.com/office/drawing/2014/main" id="{9346B31A-87C0-4FD5-9FF2-D434CED55ACB}"/>
                    </a:ext>
                  </a:extLst>
                </p:cNvPr>
                <p:cNvCxnSpPr>
                  <a:cxnSpLocks/>
                  <a:stCxn id="74" idx="3"/>
                  <a:endCxn id="75"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2" name="テキスト ボックス 71">
                <a:extLst>
                  <a:ext uri="{FF2B5EF4-FFF2-40B4-BE49-F238E27FC236}">
                    <a16:creationId xmlns:a16="http://schemas.microsoft.com/office/drawing/2014/main" id="{ECF248AF-5D6B-4647-8B64-C28D16203F15}"/>
                  </a:ext>
                </a:extLst>
              </p:cNvPr>
              <p:cNvSpPr txBox="1"/>
              <p:nvPr/>
            </p:nvSpPr>
            <p:spPr>
              <a:xfrm>
                <a:off x="9746158" y="2192574"/>
                <a:ext cx="1630575" cy="276999"/>
              </a:xfrm>
              <a:prstGeom prst="rect">
                <a:avLst/>
              </a:prstGeom>
              <a:noFill/>
            </p:spPr>
            <p:txBody>
              <a:bodyPr wrap="none" rtlCol="0">
                <a:spAutoFit/>
              </a:bodyPr>
              <a:lstStyle/>
              <a:p>
                <a:r>
                  <a:rPr kumimoji="1" lang="en-US" altLang="ja-JP" sz="1200" dirty="0"/>
                  <a:t>@</a:t>
                </a:r>
                <a:r>
                  <a:rPr kumimoji="1" lang="ja-JP" altLang="en-US" sz="1200" dirty="0"/>
                  <a:t>発現に使用する宿主</a:t>
                </a:r>
              </a:p>
            </p:txBody>
          </p:sp>
          <p:sp>
            <p:nvSpPr>
              <p:cNvPr id="73" name="正方形/長方形 72">
                <a:extLst>
                  <a:ext uri="{FF2B5EF4-FFF2-40B4-BE49-F238E27FC236}">
                    <a16:creationId xmlns:a16="http://schemas.microsoft.com/office/drawing/2014/main" id="{4CEF2013-0932-4702-9724-C1F578070350}"/>
                  </a:ext>
                </a:extLst>
              </p:cNvPr>
              <p:cNvSpPr/>
              <p:nvPr/>
            </p:nvSpPr>
            <p:spPr>
              <a:xfrm>
                <a:off x="9413082" y="1604254"/>
                <a:ext cx="5047664" cy="949123"/>
              </a:xfrm>
              <a:prstGeom prst="rect">
                <a:avLst/>
              </a:prstGeom>
              <a:noFill/>
              <a:ln>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69" name="正方形/長方形 68">
              <a:extLst>
                <a:ext uri="{FF2B5EF4-FFF2-40B4-BE49-F238E27FC236}">
                  <a16:creationId xmlns:a16="http://schemas.microsoft.com/office/drawing/2014/main" id="{F7E336AA-B81B-405E-94B7-5CC02267B8BB}"/>
                </a:ext>
              </a:extLst>
            </p:cNvPr>
            <p:cNvSpPr/>
            <p:nvPr/>
          </p:nvSpPr>
          <p:spPr>
            <a:xfrm>
              <a:off x="3575231" y="785187"/>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Pc</a:t>
              </a:r>
              <a:r>
                <a:rPr kumimoji="1" lang="ja-JP" altLang="en-US"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endPar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endParaRPr>
            </a:p>
          </p:txBody>
        </p:sp>
      </p:grpSp>
      <p:sp>
        <p:nvSpPr>
          <p:cNvPr id="58" name="テキスト ボックス 57">
            <a:extLst>
              <a:ext uri="{FF2B5EF4-FFF2-40B4-BE49-F238E27FC236}">
                <a16:creationId xmlns:a16="http://schemas.microsoft.com/office/drawing/2014/main" id="{E7A0543C-7121-4188-B989-0E64055E2985}"/>
              </a:ext>
            </a:extLst>
          </p:cNvPr>
          <p:cNvSpPr txBox="1"/>
          <p:nvPr/>
        </p:nvSpPr>
        <p:spPr>
          <a:xfrm>
            <a:off x="496986" y="1443861"/>
            <a:ext cx="2140330"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対象③</a:t>
            </a:r>
            <a:r>
              <a:rPr kumimoji="1" lang="ja-JP" altLang="en-US" dirty="0"/>
              <a:t> </a:t>
            </a:r>
            <a:r>
              <a:rPr kumimoji="1" lang="en-US" altLang="ja-JP" dirty="0"/>
              <a:t>PcCel7D</a:t>
            </a:r>
            <a:endParaRPr kumimoji="1" lang="ja-JP" altLang="en-US" dirty="0"/>
          </a:p>
        </p:txBody>
      </p:sp>
      <p:sp>
        <p:nvSpPr>
          <p:cNvPr id="84" name="テキスト ボックス 83">
            <a:extLst>
              <a:ext uri="{FF2B5EF4-FFF2-40B4-BE49-F238E27FC236}">
                <a16:creationId xmlns:a16="http://schemas.microsoft.com/office/drawing/2014/main" id="{6530D13D-5664-4A24-8A70-5C19D7D96DD2}"/>
              </a:ext>
            </a:extLst>
          </p:cNvPr>
          <p:cNvSpPr txBox="1"/>
          <p:nvPr/>
        </p:nvSpPr>
        <p:spPr>
          <a:xfrm>
            <a:off x="10306568" y="5877338"/>
            <a:ext cx="1620957" cy="338554"/>
          </a:xfrm>
          <a:prstGeom prst="rect">
            <a:avLst/>
          </a:prstGeom>
          <a:noFill/>
        </p:spPr>
        <p:txBody>
          <a:bodyPr wrap="none" rtlCol="0">
            <a:spAutoFit/>
          </a:bodyPr>
          <a:lstStyle/>
          <a:p>
            <a:r>
              <a:rPr kumimoji="1" lang="en-US" altLang="ja-JP" sz="1600" b="1" dirty="0">
                <a:solidFill>
                  <a:schemeClr val="accent1"/>
                </a:solidFill>
              </a:rPr>
              <a:t>3-5</a:t>
            </a:r>
            <a:r>
              <a:rPr kumimoji="1" lang="ja-JP" altLang="en-US" sz="1600" dirty="0"/>
              <a:t>：補足</a:t>
            </a:r>
            <a:r>
              <a:rPr kumimoji="1" lang="en-US" altLang="ja-JP" sz="1600" dirty="0"/>
              <a:t>3</a:t>
            </a:r>
            <a:r>
              <a:rPr kumimoji="1" lang="ja-JP" altLang="en-US" sz="1600" dirty="0"/>
              <a:t>参照</a:t>
            </a:r>
          </a:p>
        </p:txBody>
      </p:sp>
      <p:sp>
        <p:nvSpPr>
          <p:cNvPr id="83" name="テキスト ボックス 82">
            <a:extLst>
              <a:ext uri="{FF2B5EF4-FFF2-40B4-BE49-F238E27FC236}">
                <a16:creationId xmlns:a16="http://schemas.microsoft.com/office/drawing/2014/main" id="{41A50B04-ED81-4F7E-A539-1EA3B5970692}"/>
              </a:ext>
            </a:extLst>
          </p:cNvPr>
          <p:cNvSpPr txBox="1"/>
          <p:nvPr/>
        </p:nvSpPr>
        <p:spPr>
          <a:xfrm>
            <a:off x="6891605" y="2250488"/>
            <a:ext cx="4799943" cy="523220"/>
          </a:xfrm>
          <a:prstGeom prst="rect">
            <a:avLst/>
          </a:prstGeom>
          <a:noFill/>
        </p:spPr>
        <p:txBody>
          <a:bodyPr wrap="square" rtlCol="0">
            <a:spAutoFit/>
          </a:bodyPr>
          <a:lstStyle/>
          <a:p>
            <a:r>
              <a:rPr kumimoji="1" lang="ja-JP" altLang="en-US" sz="1400" dirty="0"/>
              <a:t>＊酵母</a:t>
            </a:r>
            <a:r>
              <a:rPr kumimoji="1" lang="ja-JP" altLang="en-US" sz="1400" i="1" dirty="0"/>
              <a:t>：</a:t>
            </a:r>
            <a:r>
              <a:rPr kumimoji="1" lang="en-US" altLang="ja-JP" sz="1400" i="1" dirty="0">
                <a:latin typeface="+mn-ea"/>
              </a:rPr>
              <a:t>Pichia</a:t>
            </a:r>
            <a:r>
              <a:rPr kumimoji="1" lang="ja-JP" altLang="en-US" sz="1400" i="1" dirty="0">
                <a:latin typeface="+mn-ea"/>
              </a:rPr>
              <a:t> </a:t>
            </a:r>
            <a:r>
              <a:rPr kumimoji="1" lang="en-US" altLang="ja-JP" sz="1400" i="1" dirty="0">
                <a:latin typeface="+mn-ea"/>
              </a:rPr>
              <a:t>pastoris</a:t>
            </a:r>
            <a:r>
              <a:rPr kumimoji="1" lang="ja-JP" altLang="en-US" sz="1400" i="1" dirty="0">
                <a:latin typeface="+mn-ea"/>
              </a:rPr>
              <a:t> </a:t>
            </a:r>
            <a:r>
              <a:rPr kumimoji="1" lang="en-US" altLang="ja-JP" sz="1400" dirty="0">
                <a:latin typeface="+mn-ea"/>
              </a:rPr>
              <a:t>KM71H</a:t>
            </a:r>
            <a:r>
              <a:rPr kumimoji="1" lang="ja-JP" altLang="en-US" sz="1400" dirty="0"/>
              <a:t>（メタノール資化酵母）</a:t>
            </a:r>
            <a:endParaRPr kumimoji="1" lang="en-US" altLang="ja-JP" sz="1400" dirty="0"/>
          </a:p>
          <a:p>
            <a:r>
              <a:rPr kumimoji="1" lang="ja-JP" altLang="en-US" sz="1400" dirty="0"/>
              <a:t>　 発現ベクター：</a:t>
            </a:r>
            <a:r>
              <a:rPr kumimoji="1" lang="en-US" altLang="ja-JP" sz="1400" dirty="0" err="1"/>
              <a:t>pPICZ</a:t>
            </a:r>
            <a:r>
              <a:rPr kumimoji="1" lang="en-US" altLang="ja-JP" sz="1400" dirty="0"/>
              <a:t>α</a:t>
            </a:r>
            <a:endParaRPr kumimoji="1" lang="ja-JP" altLang="en-US" sz="1400" dirty="0"/>
          </a:p>
        </p:txBody>
      </p:sp>
      <p:sp>
        <p:nvSpPr>
          <p:cNvPr id="61" name="テキスト ボックス 60">
            <a:extLst>
              <a:ext uri="{FF2B5EF4-FFF2-40B4-BE49-F238E27FC236}">
                <a16:creationId xmlns:a16="http://schemas.microsoft.com/office/drawing/2014/main" id="{39F48309-8B8C-4759-AD3E-F15AC65C25FC}"/>
              </a:ext>
            </a:extLst>
          </p:cNvPr>
          <p:cNvSpPr txBox="1"/>
          <p:nvPr/>
        </p:nvSpPr>
        <p:spPr>
          <a:xfrm>
            <a:off x="8191890" y="5047890"/>
            <a:ext cx="1096775" cy="338554"/>
          </a:xfrm>
          <a:prstGeom prst="rect">
            <a:avLst/>
          </a:prstGeom>
          <a:noFill/>
        </p:spPr>
        <p:txBody>
          <a:bodyPr wrap="none" rtlCol="0">
            <a:spAutoFit/>
          </a:bodyPr>
          <a:lstStyle/>
          <a:p>
            <a:r>
              <a:rPr kumimoji="1" lang="ja-JP" altLang="en-US" sz="1600" dirty="0"/>
              <a:t>約</a:t>
            </a:r>
            <a:r>
              <a:rPr kumimoji="1" lang="en-US" altLang="ja-JP" sz="1600" dirty="0"/>
              <a:t>2-3</a:t>
            </a:r>
            <a:r>
              <a:rPr kumimoji="1" lang="ja-JP" altLang="en-US" sz="1600" dirty="0"/>
              <a:t>週間</a:t>
            </a:r>
            <a:endParaRPr kumimoji="1" lang="en-US" altLang="ja-JP" sz="1600" dirty="0"/>
          </a:p>
        </p:txBody>
      </p:sp>
      <p:sp>
        <p:nvSpPr>
          <p:cNvPr id="63" name="テキスト ボックス 62">
            <a:extLst>
              <a:ext uri="{FF2B5EF4-FFF2-40B4-BE49-F238E27FC236}">
                <a16:creationId xmlns:a16="http://schemas.microsoft.com/office/drawing/2014/main" id="{C2E21EBD-54B1-4C09-A9A8-0F5A7BD4796A}"/>
              </a:ext>
            </a:extLst>
          </p:cNvPr>
          <p:cNvSpPr txBox="1"/>
          <p:nvPr/>
        </p:nvSpPr>
        <p:spPr>
          <a:xfrm>
            <a:off x="6845367" y="913981"/>
            <a:ext cx="543739" cy="307777"/>
          </a:xfrm>
          <a:prstGeom prst="rect">
            <a:avLst/>
          </a:prstGeom>
          <a:noFill/>
        </p:spPr>
        <p:txBody>
          <a:bodyPr wrap="none" rtlCol="0">
            <a:spAutoFit/>
          </a:bodyPr>
          <a:lstStyle/>
          <a:p>
            <a:r>
              <a:rPr kumimoji="1" lang="ja-JP" altLang="en-US" sz="1400" dirty="0"/>
              <a:t>凡例</a:t>
            </a:r>
          </a:p>
        </p:txBody>
      </p:sp>
      <p:sp>
        <p:nvSpPr>
          <p:cNvPr id="87" name="テキスト ボックス 86">
            <a:extLst>
              <a:ext uri="{FF2B5EF4-FFF2-40B4-BE49-F238E27FC236}">
                <a16:creationId xmlns:a16="http://schemas.microsoft.com/office/drawing/2014/main" id="{8A615672-02F9-449F-BE9A-ADAEC9F6FBDD}"/>
              </a:ext>
            </a:extLst>
          </p:cNvPr>
          <p:cNvSpPr txBox="1"/>
          <p:nvPr/>
        </p:nvSpPr>
        <p:spPr>
          <a:xfrm>
            <a:off x="485619" y="909562"/>
            <a:ext cx="6103854" cy="369332"/>
          </a:xfrm>
          <a:prstGeom prst="rect">
            <a:avLst/>
          </a:prstGeom>
          <a:noFill/>
        </p:spPr>
        <p:txBody>
          <a:bodyPr wrap="square">
            <a:spAutoFit/>
          </a:bodyPr>
          <a:lstStyle/>
          <a:p>
            <a:pPr marL="285750" indent="-285750">
              <a:buFont typeface="Wingdings" panose="05000000000000000000" pitchFamily="2" charset="2"/>
              <a:buChar char="n"/>
            </a:pPr>
            <a:r>
              <a:rPr kumimoji="1" lang="ja-JP" altLang="en-US" b="1" dirty="0">
                <a:solidFill>
                  <a:schemeClr val="accent1"/>
                </a:solidFill>
              </a:rPr>
              <a:t>目的　</a:t>
            </a:r>
            <a:r>
              <a:rPr kumimoji="1" lang="en-US" altLang="ja-JP" dirty="0"/>
              <a:t>PcCel7D</a:t>
            </a:r>
            <a:r>
              <a:rPr kumimoji="1" lang="ja-JP" altLang="en-US" dirty="0"/>
              <a:t>の活性有無の判断</a:t>
            </a:r>
            <a:endParaRPr kumimoji="1" lang="en-US" altLang="ja-JP" dirty="0"/>
          </a:p>
        </p:txBody>
      </p:sp>
      <p:sp>
        <p:nvSpPr>
          <p:cNvPr id="89" name="テキスト ボックス 88">
            <a:extLst>
              <a:ext uri="{FF2B5EF4-FFF2-40B4-BE49-F238E27FC236}">
                <a16:creationId xmlns:a16="http://schemas.microsoft.com/office/drawing/2014/main" id="{425F5D9E-3671-4524-ACC2-7C77876A2225}"/>
              </a:ext>
            </a:extLst>
          </p:cNvPr>
          <p:cNvSpPr txBox="1"/>
          <p:nvPr/>
        </p:nvSpPr>
        <p:spPr>
          <a:xfrm>
            <a:off x="485619" y="2915276"/>
            <a:ext cx="5487400"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内容　</a:t>
            </a:r>
            <a:r>
              <a:rPr kumimoji="1" lang="ja-JP" altLang="en-US" dirty="0"/>
              <a:t>ファーメンターで大量に合成し、活性を測定する。</a:t>
            </a:r>
            <a:endParaRPr kumimoji="1" lang="en-US" altLang="ja-JP" dirty="0"/>
          </a:p>
        </p:txBody>
      </p:sp>
    </p:spTree>
    <p:extLst>
      <p:ext uri="{BB962C8B-B14F-4D97-AF65-F5344CB8AC3E}">
        <p14:creationId xmlns:p14="http://schemas.microsoft.com/office/powerpoint/2010/main" val="1174426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グループ化 201">
            <a:extLst>
              <a:ext uri="{FF2B5EF4-FFF2-40B4-BE49-F238E27FC236}">
                <a16:creationId xmlns:a16="http://schemas.microsoft.com/office/drawing/2014/main" id="{434F64C5-0BDC-4A08-9955-8AA377C84BA6}"/>
              </a:ext>
            </a:extLst>
          </p:cNvPr>
          <p:cNvGrpSpPr/>
          <p:nvPr/>
        </p:nvGrpSpPr>
        <p:grpSpPr>
          <a:xfrm>
            <a:off x="8139894" y="3993308"/>
            <a:ext cx="3276448" cy="1053152"/>
            <a:chOff x="8261325" y="3893332"/>
            <a:chExt cx="3276448" cy="1053152"/>
          </a:xfrm>
        </p:grpSpPr>
        <p:sp>
          <p:nvSpPr>
            <p:cNvPr id="182" name="フローチャート: 他ページ結合子 181">
              <a:extLst>
                <a:ext uri="{FF2B5EF4-FFF2-40B4-BE49-F238E27FC236}">
                  <a16:creationId xmlns:a16="http://schemas.microsoft.com/office/drawing/2014/main" id="{9BF4B3BA-ABCD-49BA-89FE-881E9FE134BA}"/>
                </a:ext>
              </a:extLst>
            </p:cNvPr>
            <p:cNvSpPr/>
            <p:nvPr/>
          </p:nvSpPr>
          <p:spPr>
            <a:xfrm rot="16200000">
              <a:off x="10063467" y="3472177"/>
              <a:ext cx="1053152"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2" name="正方形/長方形 191">
              <a:extLst>
                <a:ext uri="{FF2B5EF4-FFF2-40B4-BE49-F238E27FC236}">
                  <a16:creationId xmlns:a16="http://schemas.microsoft.com/office/drawing/2014/main" id="{A05F68CF-BE3C-4C2E-B38D-45EFEE1B8698}"/>
                </a:ext>
              </a:extLst>
            </p:cNvPr>
            <p:cNvSpPr/>
            <p:nvPr/>
          </p:nvSpPr>
          <p:spPr>
            <a:xfrm>
              <a:off x="8261325" y="3893332"/>
              <a:ext cx="2869009" cy="1053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3" name="テキスト ボックス 182">
              <a:extLst>
                <a:ext uri="{FF2B5EF4-FFF2-40B4-BE49-F238E27FC236}">
                  <a16:creationId xmlns:a16="http://schemas.microsoft.com/office/drawing/2014/main" id="{E046D28C-7F94-4B19-97F6-415F3FFEDD9A}"/>
                </a:ext>
              </a:extLst>
            </p:cNvPr>
            <p:cNvSpPr txBox="1"/>
            <p:nvPr/>
          </p:nvSpPr>
          <p:spPr>
            <a:xfrm>
              <a:off x="8877025" y="4518567"/>
              <a:ext cx="2236511" cy="338554"/>
            </a:xfrm>
            <a:prstGeom prst="rect">
              <a:avLst/>
            </a:prstGeom>
            <a:noFill/>
          </p:spPr>
          <p:txBody>
            <a:bodyPr wrap="none" rtlCol="0">
              <a:spAutoFit/>
            </a:bodyPr>
            <a:lstStyle/>
            <a:p>
              <a:pPr algn="ctr"/>
              <a:r>
                <a:rPr kumimoji="1" lang="ja-JP" altLang="en-US" sz="1600" dirty="0"/>
                <a:t>活性確認</a:t>
              </a:r>
              <a:r>
                <a:rPr kumimoji="1" lang="en-US" altLang="ja-JP" sz="1600" dirty="0"/>
                <a:t>…</a:t>
              </a:r>
              <a:r>
                <a:rPr kumimoji="1" lang="ja-JP" altLang="en-US" sz="1600" dirty="0"/>
                <a:t>粗酵素反応</a:t>
              </a:r>
              <a:endParaRPr kumimoji="1" lang="en-US" altLang="ja-JP" sz="1600" dirty="0"/>
            </a:p>
          </p:txBody>
        </p:sp>
        <p:sp>
          <p:nvSpPr>
            <p:cNvPr id="191" name="テキスト ボックス 190">
              <a:extLst>
                <a:ext uri="{FF2B5EF4-FFF2-40B4-BE49-F238E27FC236}">
                  <a16:creationId xmlns:a16="http://schemas.microsoft.com/office/drawing/2014/main" id="{6406A25D-B8D8-403A-BAAE-06E52448794E}"/>
                </a:ext>
              </a:extLst>
            </p:cNvPr>
            <p:cNvSpPr txBox="1"/>
            <p:nvPr/>
          </p:nvSpPr>
          <p:spPr>
            <a:xfrm>
              <a:off x="8877025" y="4005003"/>
              <a:ext cx="2253309" cy="338554"/>
            </a:xfrm>
            <a:prstGeom prst="rect">
              <a:avLst/>
            </a:prstGeom>
            <a:noFill/>
          </p:spPr>
          <p:txBody>
            <a:bodyPr wrap="none" rtlCol="0">
              <a:spAutoFit/>
            </a:bodyPr>
            <a:lstStyle/>
            <a:p>
              <a:pPr algn="ctr"/>
              <a:r>
                <a:rPr kumimoji="1" lang="ja-JP" altLang="en-US" sz="1600" dirty="0"/>
                <a:t>発現確認</a:t>
              </a:r>
              <a:r>
                <a:rPr kumimoji="1" lang="en-US" altLang="ja-JP" sz="1600" dirty="0"/>
                <a:t>…SDS-PAGE</a:t>
              </a:r>
            </a:p>
          </p:txBody>
        </p:sp>
        <p:cxnSp>
          <p:nvCxnSpPr>
            <p:cNvPr id="194" name="直線コネクタ 193">
              <a:extLst>
                <a:ext uri="{FF2B5EF4-FFF2-40B4-BE49-F238E27FC236}">
                  <a16:creationId xmlns:a16="http://schemas.microsoft.com/office/drawing/2014/main" id="{D010B4D6-CDF0-431E-8FD2-78AB64571601}"/>
                </a:ext>
              </a:extLst>
            </p:cNvPr>
            <p:cNvCxnSpPr>
              <a:cxnSpLocks/>
            </p:cNvCxnSpPr>
            <p:nvPr/>
          </p:nvCxnSpPr>
          <p:spPr>
            <a:xfrm>
              <a:off x="11130334" y="3899534"/>
              <a:ext cx="0" cy="104695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D5064FE-8E8F-4D12-89F0-E140082ADC5F}"/>
                </a:ext>
              </a:extLst>
            </p:cNvPr>
            <p:cNvCxnSpPr/>
            <p:nvPr/>
          </p:nvCxnSpPr>
          <p:spPr>
            <a:xfrm flipH="1">
              <a:off x="10940415" y="4946484"/>
              <a:ext cx="217170"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グループ化 168">
            <a:extLst>
              <a:ext uri="{FF2B5EF4-FFF2-40B4-BE49-F238E27FC236}">
                <a16:creationId xmlns:a16="http://schemas.microsoft.com/office/drawing/2014/main" id="{0C0C2845-84FA-4ED9-AA28-2BA00BFEC8C6}"/>
              </a:ext>
            </a:extLst>
          </p:cNvPr>
          <p:cNvGrpSpPr/>
          <p:nvPr/>
        </p:nvGrpSpPr>
        <p:grpSpPr>
          <a:xfrm>
            <a:off x="6824954" y="3993308"/>
            <a:ext cx="2136166" cy="1053151"/>
            <a:chOff x="2252875" y="3814653"/>
            <a:chExt cx="2136166" cy="1053151"/>
          </a:xfrm>
        </p:grpSpPr>
        <p:sp>
          <p:nvSpPr>
            <p:cNvPr id="170" name="フローチャート: 他ページ結合子 169">
              <a:extLst>
                <a:ext uri="{FF2B5EF4-FFF2-40B4-BE49-F238E27FC236}">
                  <a16:creationId xmlns:a16="http://schemas.microsoft.com/office/drawing/2014/main" id="{919CD6F8-773A-4DA4-B31A-2FA44442830A}"/>
                </a:ext>
              </a:extLst>
            </p:cNvPr>
            <p:cNvSpPr/>
            <p:nvPr/>
          </p:nvSpPr>
          <p:spPr>
            <a:xfrm rot="16200000">
              <a:off x="2794382" y="3273146"/>
              <a:ext cx="1053151" cy="2136166"/>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テキスト ボックス 170">
              <a:extLst>
                <a:ext uri="{FF2B5EF4-FFF2-40B4-BE49-F238E27FC236}">
                  <a16:creationId xmlns:a16="http://schemas.microsoft.com/office/drawing/2014/main" id="{7F10F456-9FA6-4DEE-A1A1-7A2B3851A468}"/>
                </a:ext>
              </a:extLst>
            </p:cNvPr>
            <p:cNvSpPr txBox="1"/>
            <p:nvPr/>
          </p:nvSpPr>
          <p:spPr>
            <a:xfrm>
              <a:off x="2319526" y="4120665"/>
              <a:ext cx="2016899" cy="523220"/>
            </a:xfrm>
            <a:prstGeom prst="rect">
              <a:avLst/>
            </a:prstGeom>
            <a:noFill/>
          </p:spPr>
          <p:txBody>
            <a:bodyPr wrap="none" rtlCol="0">
              <a:spAutoFit/>
            </a:bodyPr>
            <a:lstStyle/>
            <a:p>
              <a:pPr algn="ctr"/>
              <a:r>
                <a:rPr kumimoji="1" lang="ja-JP" altLang="en-US" sz="1600" u="sng" dirty="0"/>
                <a:t>培地上清</a:t>
              </a:r>
              <a:r>
                <a:rPr kumimoji="1" lang="ja-JP" altLang="en-US" sz="1600" dirty="0"/>
                <a:t>回収</a:t>
              </a:r>
              <a:endParaRPr kumimoji="1" lang="en-US" altLang="ja-JP" sz="1600" dirty="0"/>
            </a:p>
            <a:p>
              <a:pPr algn="ctr"/>
              <a:r>
                <a:rPr kumimoji="1" lang="ja-JP" altLang="en-US" sz="1200" dirty="0"/>
                <a:t>　＝セルロース分解酵素含む</a:t>
              </a:r>
              <a:endParaRPr kumimoji="1" lang="en-US" altLang="ja-JP" sz="1200" dirty="0"/>
            </a:p>
          </p:txBody>
        </p:sp>
      </p:grpSp>
      <p:grpSp>
        <p:nvGrpSpPr>
          <p:cNvPr id="166" name="グループ化 165">
            <a:extLst>
              <a:ext uri="{FF2B5EF4-FFF2-40B4-BE49-F238E27FC236}">
                <a16:creationId xmlns:a16="http://schemas.microsoft.com/office/drawing/2014/main" id="{4CD941E8-12B7-4681-9F31-3623108FD39C}"/>
              </a:ext>
            </a:extLst>
          </p:cNvPr>
          <p:cNvGrpSpPr/>
          <p:nvPr/>
        </p:nvGrpSpPr>
        <p:grpSpPr>
          <a:xfrm>
            <a:off x="5308911" y="3996094"/>
            <a:ext cx="1895461" cy="1053151"/>
            <a:chOff x="2252875" y="3814654"/>
            <a:chExt cx="1895461" cy="1053151"/>
          </a:xfrm>
        </p:grpSpPr>
        <p:sp>
          <p:nvSpPr>
            <p:cNvPr id="167" name="フローチャート: 他ページ結合子 166">
              <a:extLst>
                <a:ext uri="{FF2B5EF4-FFF2-40B4-BE49-F238E27FC236}">
                  <a16:creationId xmlns:a16="http://schemas.microsoft.com/office/drawing/2014/main" id="{2D48B3B5-55FC-4911-8B5B-51A4E41E456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テキスト ボックス 167">
              <a:extLst>
                <a:ext uri="{FF2B5EF4-FFF2-40B4-BE49-F238E27FC236}">
                  <a16:creationId xmlns:a16="http://schemas.microsoft.com/office/drawing/2014/main" id="{B06A7F4E-9D99-4BE1-8081-FDE8D0189387}"/>
                </a:ext>
              </a:extLst>
            </p:cNvPr>
            <p:cNvSpPr txBox="1"/>
            <p:nvPr/>
          </p:nvSpPr>
          <p:spPr>
            <a:xfrm>
              <a:off x="2774215" y="4056325"/>
              <a:ext cx="1005403" cy="584775"/>
            </a:xfrm>
            <a:prstGeom prst="rect">
              <a:avLst/>
            </a:prstGeom>
            <a:noFill/>
          </p:spPr>
          <p:txBody>
            <a:bodyPr wrap="none" rtlCol="0">
              <a:spAutoFit/>
            </a:bodyPr>
            <a:lstStyle/>
            <a:p>
              <a:pPr algn="ctr"/>
              <a:r>
                <a:rPr kumimoji="1" lang="ja-JP" altLang="en-US" sz="1600" dirty="0"/>
                <a:t>酵母培養</a:t>
              </a:r>
              <a:endParaRPr kumimoji="1" lang="en-US" altLang="ja-JP" sz="1600" dirty="0"/>
            </a:p>
            <a:p>
              <a:pPr algn="ctr"/>
              <a:r>
                <a:rPr kumimoji="1" lang="ja-JP" altLang="en-US" sz="1600" dirty="0"/>
                <a:t>発現誘導</a:t>
              </a:r>
              <a:endParaRPr kumimoji="1" lang="en-US" altLang="ja-JP" sz="1600" dirty="0"/>
            </a:p>
          </p:txBody>
        </p:sp>
      </p:grpSp>
      <p:grpSp>
        <p:nvGrpSpPr>
          <p:cNvPr id="163" name="グループ化 162">
            <a:extLst>
              <a:ext uri="{FF2B5EF4-FFF2-40B4-BE49-F238E27FC236}">
                <a16:creationId xmlns:a16="http://schemas.microsoft.com/office/drawing/2014/main" id="{2659DF91-8FAC-43CB-B427-A9B9AB566E8B}"/>
              </a:ext>
            </a:extLst>
          </p:cNvPr>
          <p:cNvGrpSpPr/>
          <p:nvPr/>
        </p:nvGrpSpPr>
        <p:grpSpPr>
          <a:xfrm>
            <a:off x="3781939" y="3996094"/>
            <a:ext cx="1895461" cy="1053151"/>
            <a:chOff x="2252875" y="3814654"/>
            <a:chExt cx="1895461" cy="1053151"/>
          </a:xfrm>
        </p:grpSpPr>
        <p:sp>
          <p:nvSpPr>
            <p:cNvPr id="164" name="フローチャート: 他ページ結合子 163">
              <a:extLst>
                <a:ext uri="{FF2B5EF4-FFF2-40B4-BE49-F238E27FC236}">
                  <a16:creationId xmlns:a16="http://schemas.microsoft.com/office/drawing/2014/main" id="{6E91E436-359A-4EA2-AE9F-5456C187210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テキスト ボックス 164">
              <a:extLst>
                <a:ext uri="{FF2B5EF4-FFF2-40B4-BE49-F238E27FC236}">
                  <a16:creationId xmlns:a16="http://schemas.microsoft.com/office/drawing/2014/main" id="{87FAAB11-ED15-4093-82B6-35FEB3BB8FA1}"/>
                </a:ext>
              </a:extLst>
            </p:cNvPr>
            <p:cNvSpPr txBox="1"/>
            <p:nvPr/>
          </p:nvSpPr>
          <p:spPr>
            <a:xfrm>
              <a:off x="2773217" y="4059310"/>
              <a:ext cx="1005403" cy="584775"/>
            </a:xfrm>
            <a:prstGeom prst="rect">
              <a:avLst/>
            </a:prstGeom>
            <a:noFill/>
          </p:spPr>
          <p:txBody>
            <a:bodyPr wrap="none" rtlCol="0">
              <a:spAutoFit/>
            </a:bodyPr>
            <a:lstStyle/>
            <a:p>
              <a:pPr algn="ctr"/>
              <a:r>
                <a:rPr kumimoji="1" lang="ja-JP" altLang="en-US" sz="1600" dirty="0"/>
                <a:t>酵母</a:t>
              </a:r>
              <a:r>
                <a:rPr kumimoji="1" lang="ja-JP" altLang="en-US" sz="1200" dirty="0"/>
                <a:t>＊</a:t>
              </a:r>
              <a:r>
                <a:rPr kumimoji="1" lang="ja-JP" altLang="en-US" sz="1600" dirty="0"/>
                <a:t>へ</a:t>
              </a:r>
              <a:endParaRPr kumimoji="1" lang="en-US" altLang="ja-JP" sz="1600" dirty="0"/>
            </a:p>
            <a:p>
              <a:pPr algn="ctr"/>
              <a:r>
                <a:rPr kumimoji="1" lang="ja-JP" altLang="en-US" sz="1600" dirty="0"/>
                <a:t>形質転換</a:t>
              </a:r>
            </a:p>
          </p:txBody>
        </p:sp>
      </p:gr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lstStyle/>
          <a:p>
            <a:r>
              <a:rPr kumimoji="1" lang="ja-JP" altLang="en-US" dirty="0"/>
              <a:t>対象④　発現・活性の確認</a:t>
            </a:r>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47</a:t>
            </a:fld>
            <a:endParaRPr kumimoji="1" lang="ja-JP" altLang="en-US"/>
          </a:p>
        </p:txBody>
      </p:sp>
      <p:grpSp>
        <p:nvGrpSpPr>
          <p:cNvPr id="206" name="グループ化 205">
            <a:extLst>
              <a:ext uri="{FF2B5EF4-FFF2-40B4-BE49-F238E27FC236}">
                <a16:creationId xmlns:a16="http://schemas.microsoft.com/office/drawing/2014/main" id="{2B93D1E8-17D9-4EFC-A2D4-C28637CD44D4}"/>
              </a:ext>
            </a:extLst>
          </p:cNvPr>
          <p:cNvGrpSpPr/>
          <p:nvPr/>
        </p:nvGrpSpPr>
        <p:grpSpPr>
          <a:xfrm>
            <a:off x="1934874" y="1871173"/>
            <a:ext cx="2914192" cy="849140"/>
            <a:chOff x="3127719" y="2231325"/>
            <a:chExt cx="2914192" cy="849140"/>
          </a:xfrm>
        </p:grpSpPr>
        <p:grpSp>
          <p:nvGrpSpPr>
            <p:cNvPr id="138" name="グループ化 137">
              <a:extLst>
                <a:ext uri="{FF2B5EF4-FFF2-40B4-BE49-F238E27FC236}">
                  <a16:creationId xmlns:a16="http://schemas.microsoft.com/office/drawing/2014/main" id="{1F13C15B-C29C-4348-97F8-BFE0546260C4}"/>
                </a:ext>
              </a:extLst>
            </p:cNvPr>
            <p:cNvGrpSpPr/>
            <p:nvPr/>
          </p:nvGrpSpPr>
          <p:grpSpPr>
            <a:xfrm>
              <a:off x="3127719" y="2231325"/>
              <a:ext cx="2914192" cy="849140"/>
              <a:chOff x="166659" y="1950464"/>
              <a:chExt cx="2914192" cy="849140"/>
            </a:xfrm>
          </p:grpSpPr>
          <p:sp>
            <p:nvSpPr>
              <p:cNvPr id="143" name="矢印: 五方向 142">
                <a:extLst>
                  <a:ext uri="{FF2B5EF4-FFF2-40B4-BE49-F238E27FC236}">
                    <a16:creationId xmlns:a16="http://schemas.microsoft.com/office/drawing/2014/main" id="{842E0D61-60EA-4B00-8422-88872866CE57}"/>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44" name="テキスト ボックス 143">
                <a:extLst>
                  <a:ext uri="{FF2B5EF4-FFF2-40B4-BE49-F238E27FC236}">
                    <a16:creationId xmlns:a16="http://schemas.microsoft.com/office/drawing/2014/main" id="{CF9784AA-E316-4C85-91BB-20904E27DEBD}"/>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139" name="グループ化 138">
              <a:extLst>
                <a:ext uri="{FF2B5EF4-FFF2-40B4-BE49-F238E27FC236}">
                  <a16:creationId xmlns:a16="http://schemas.microsoft.com/office/drawing/2014/main" id="{178359B0-4EA1-4792-9827-F661CA004DE4}"/>
                </a:ext>
              </a:extLst>
            </p:cNvPr>
            <p:cNvGrpSpPr/>
            <p:nvPr/>
          </p:nvGrpSpPr>
          <p:grpSpPr>
            <a:xfrm>
              <a:off x="3450261" y="2317499"/>
              <a:ext cx="2076455" cy="484033"/>
              <a:chOff x="6595770" y="1162574"/>
              <a:chExt cx="2076455" cy="484033"/>
            </a:xfrm>
          </p:grpSpPr>
          <p:sp>
            <p:nvSpPr>
              <p:cNvPr id="140" name="フローチャート: 端子 139">
                <a:extLst>
                  <a:ext uri="{FF2B5EF4-FFF2-40B4-BE49-F238E27FC236}">
                    <a16:creationId xmlns:a16="http://schemas.microsoft.com/office/drawing/2014/main" id="{EAE0E12A-4FFF-4342-98C9-358EAA722C26}"/>
                  </a:ext>
                </a:extLst>
              </p:cNvPr>
              <p:cNvSpPr/>
              <p:nvPr/>
            </p:nvSpPr>
            <p:spPr>
              <a:xfrm>
                <a:off x="6595770" y="1162574"/>
                <a:ext cx="96900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141" name="正方形/長方形 140">
                <a:extLst>
                  <a:ext uri="{FF2B5EF4-FFF2-40B4-BE49-F238E27FC236}">
                    <a16:creationId xmlns:a16="http://schemas.microsoft.com/office/drawing/2014/main" id="{A551BBE3-C07A-4787-9E97-A23501E7FB2E}"/>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142" name="直線コネクタ 141">
                <a:extLst>
                  <a:ext uri="{FF2B5EF4-FFF2-40B4-BE49-F238E27FC236}">
                    <a16:creationId xmlns:a16="http://schemas.microsoft.com/office/drawing/2014/main" id="{F80B7CAB-6CA0-4E33-805C-512F39A48EDC}"/>
                  </a:ext>
                </a:extLst>
              </p:cNvPr>
              <p:cNvCxnSpPr>
                <a:cxnSpLocks/>
                <a:endCxn id="14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62" name="グループ化 161">
            <a:extLst>
              <a:ext uri="{FF2B5EF4-FFF2-40B4-BE49-F238E27FC236}">
                <a16:creationId xmlns:a16="http://schemas.microsoft.com/office/drawing/2014/main" id="{BC3A1CB0-AAC7-4B03-ABD9-7E885A854CDF}"/>
              </a:ext>
            </a:extLst>
          </p:cNvPr>
          <p:cNvGrpSpPr/>
          <p:nvPr/>
        </p:nvGrpSpPr>
        <p:grpSpPr>
          <a:xfrm>
            <a:off x="2265896" y="3996094"/>
            <a:ext cx="1895461" cy="1053151"/>
            <a:chOff x="2252875" y="3814654"/>
            <a:chExt cx="1895461" cy="1053151"/>
          </a:xfrm>
        </p:grpSpPr>
        <p:sp>
          <p:nvSpPr>
            <p:cNvPr id="158" name="フローチャート: 他ページ結合子 157">
              <a:extLst>
                <a:ext uri="{FF2B5EF4-FFF2-40B4-BE49-F238E27FC236}">
                  <a16:creationId xmlns:a16="http://schemas.microsoft.com/office/drawing/2014/main" id="{77A386BD-86FF-4EC0-901A-0BF243D8136B}"/>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1" name="テキスト ボックス 160">
              <a:extLst>
                <a:ext uri="{FF2B5EF4-FFF2-40B4-BE49-F238E27FC236}">
                  <a16:creationId xmlns:a16="http://schemas.microsoft.com/office/drawing/2014/main" id="{EF2169DB-6884-4911-95BB-7ACACD1149CF}"/>
                </a:ext>
              </a:extLst>
            </p:cNvPr>
            <p:cNvSpPr txBox="1"/>
            <p:nvPr/>
          </p:nvSpPr>
          <p:spPr>
            <a:xfrm>
              <a:off x="2478473" y="4171952"/>
              <a:ext cx="1210588" cy="338554"/>
            </a:xfrm>
            <a:prstGeom prst="rect">
              <a:avLst/>
            </a:prstGeom>
            <a:noFill/>
          </p:spPr>
          <p:txBody>
            <a:bodyPr wrap="none" rtlCol="0">
              <a:spAutoFit/>
            </a:bodyPr>
            <a:lstStyle/>
            <a:p>
              <a:pPr algn="ctr"/>
              <a:r>
                <a:rPr kumimoji="1" lang="ja-JP" altLang="en-US" sz="1600" dirty="0"/>
                <a:t>遺伝子合成</a:t>
              </a:r>
            </a:p>
          </p:txBody>
        </p:sp>
      </p:grpSp>
      <p:cxnSp>
        <p:nvCxnSpPr>
          <p:cNvPr id="204" name="直線コネクタ 203">
            <a:extLst>
              <a:ext uri="{FF2B5EF4-FFF2-40B4-BE49-F238E27FC236}">
                <a16:creationId xmlns:a16="http://schemas.microsoft.com/office/drawing/2014/main" id="{37592209-1CC0-4E80-8D10-BA83272CFDD0}"/>
              </a:ext>
            </a:extLst>
          </p:cNvPr>
          <p:cNvCxnSpPr>
            <a:cxnSpLocks/>
            <a:stCxn id="170" idx="2"/>
            <a:endCxn id="182" idx="2"/>
          </p:cNvCxnSpPr>
          <p:nvPr/>
        </p:nvCxnSpPr>
        <p:spPr>
          <a:xfrm>
            <a:off x="8961120" y="4519884"/>
            <a:ext cx="24552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8" name="テキスト ボックス 207">
            <a:extLst>
              <a:ext uri="{FF2B5EF4-FFF2-40B4-BE49-F238E27FC236}">
                <a16:creationId xmlns:a16="http://schemas.microsoft.com/office/drawing/2014/main" id="{213F0927-01BF-4712-B870-07EE1F867E44}"/>
              </a:ext>
            </a:extLst>
          </p:cNvPr>
          <p:cNvSpPr txBox="1"/>
          <p:nvPr/>
        </p:nvSpPr>
        <p:spPr>
          <a:xfrm>
            <a:off x="2170294" y="3607569"/>
            <a:ext cx="385042" cy="523220"/>
          </a:xfrm>
          <a:prstGeom prst="rect">
            <a:avLst/>
          </a:prstGeom>
          <a:noFill/>
        </p:spPr>
        <p:txBody>
          <a:bodyPr wrap="none" rtlCol="0">
            <a:spAutoFit/>
          </a:bodyPr>
          <a:lstStyle/>
          <a:p>
            <a:r>
              <a:rPr kumimoji="1" lang="en-US" altLang="ja-JP" sz="2800" b="1" dirty="0">
                <a:solidFill>
                  <a:schemeClr val="accent1"/>
                </a:solidFill>
              </a:rPr>
              <a:t>1</a:t>
            </a:r>
            <a:endParaRPr kumimoji="1" lang="ja-JP" altLang="en-US" sz="2800" b="1" dirty="0">
              <a:solidFill>
                <a:schemeClr val="accent1"/>
              </a:solidFill>
            </a:endParaRPr>
          </a:p>
        </p:txBody>
      </p:sp>
      <p:sp>
        <p:nvSpPr>
          <p:cNvPr id="209" name="テキスト ボックス 208">
            <a:extLst>
              <a:ext uri="{FF2B5EF4-FFF2-40B4-BE49-F238E27FC236}">
                <a16:creationId xmlns:a16="http://schemas.microsoft.com/office/drawing/2014/main" id="{0A8191AB-8375-4DD5-AE2C-C1BEF0F78CF4}"/>
              </a:ext>
            </a:extLst>
          </p:cNvPr>
          <p:cNvSpPr txBox="1"/>
          <p:nvPr/>
        </p:nvSpPr>
        <p:spPr>
          <a:xfrm>
            <a:off x="3826272" y="3607569"/>
            <a:ext cx="385042" cy="523220"/>
          </a:xfrm>
          <a:prstGeom prst="rect">
            <a:avLst/>
          </a:prstGeom>
          <a:noFill/>
        </p:spPr>
        <p:txBody>
          <a:bodyPr wrap="none" rtlCol="0">
            <a:spAutoFit/>
          </a:bodyPr>
          <a:lstStyle/>
          <a:p>
            <a:r>
              <a:rPr kumimoji="1" lang="en-US" altLang="ja-JP" sz="2800" b="1" dirty="0">
                <a:solidFill>
                  <a:schemeClr val="accent1"/>
                </a:solidFill>
              </a:rPr>
              <a:t>2</a:t>
            </a:r>
            <a:endParaRPr kumimoji="1" lang="ja-JP" altLang="en-US" sz="2800" b="1" dirty="0">
              <a:solidFill>
                <a:schemeClr val="accent1"/>
              </a:solidFill>
            </a:endParaRPr>
          </a:p>
        </p:txBody>
      </p:sp>
      <p:sp>
        <p:nvSpPr>
          <p:cNvPr id="210" name="テキスト ボックス 209">
            <a:extLst>
              <a:ext uri="{FF2B5EF4-FFF2-40B4-BE49-F238E27FC236}">
                <a16:creationId xmlns:a16="http://schemas.microsoft.com/office/drawing/2014/main" id="{7C233981-50C9-478B-89C4-3C90FA0F75F0}"/>
              </a:ext>
            </a:extLst>
          </p:cNvPr>
          <p:cNvSpPr txBox="1"/>
          <p:nvPr/>
        </p:nvSpPr>
        <p:spPr>
          <a:xfrm>
            <a:off x="5324949" y="3607569"/>
            <a:ext cx="385042" cy="523220"/>
          </a:xfrm>
          <a:prstGeom prst="rect">
            <a:avLst/>
          </a:prstGeom>
          <a:noFill/>
        </p:spPr>
        <p:txBody>
          <a:bodyPr wrap="none" rtlCol="0">
            <a:spAutoFit/>
          </a:bodyPr>
          <a:lstStyle/>
          <a:p>
            <a:r>
              <a:rPr kumimoji="1" lang="en-US" altLang="ja-JP" sz="2800" b="1" dirty="0">
                <a:solidFill>
                  <a:schemeClr val="accent1"/>
                </a:solidFill>
              </a:rPr>
              <a:t>3</a:t>
            </a:r>
            <a:endParaRPr kumimoji="1" lang="ja-JP" altLang="en-US" sz="2800" b="1" dirty="0">
              <a:solidFill>
                <a:schemeClr val="accent1"/>
              </a:solidFill>
            </a:endParaRPr>
          </a:p>
        </p:txBody>
      </p:sp>
      <p:sp>
        <p:nvSpPr>
          <p:cNvPr id="211" name="テキスト ボックス 210">
            <a:extLst>
              <a:ext uri="{FF2B5EF4-FFF2-40B4-BE49-F238E27FC236}">
                <a16:creationId xmlns:a16="http://schemas.microsoft.com/office/drawing/2014/main" id="{AB58463D-DFB6-4911-9B6B-821D9D2A4C19}"/>
              </a:ext>
            </a:extLst>
          </p:cNvPr>
          <p:cNvSpPr txBox="1"/>
          <p:nvPr/>
        </p:nvSpPr>
        <p:spPr>
          <a:xfrm>
            <a:off x="6825126" y="3607569"/>
            <a:ext cx="385042" cy="523220"/>
          </a:xfrm>
          <a:prstGeom prst="rect">
            <a:avLst/>
          </a:prstGeom>
          <a:noFill/>
        </p:spPr>
        <p:txBody>
          <a:bodyPr wrap="none" rtlCol="0">
            <a:spAutoFit/>
          </a:bodyPr>
          <a:lstStyle/>
          <a:p>
            <a:r>
              <a:rPr kumimoji="1" lang="en-US" altLang="ja-JP" sz="2800" b="1" dirty="0">
                <a:solidFill>
                  <a:schemeClr val="accent1"/>
                </a:solidFill>
              </a:rPr>
              <a:t>4</a:t>
            </a:r>
            <a:endParaRPr kumimoji="1" lang="ja-JP" altLang="en-US" sz="2800" b="1" dirty="0">
              <a:solidFill>
                <a:schemeClr val="accent1"/>
              </a:solidFill>
            </a:endParaRPr>
          </a:p>
        </p:txBody>
      </p:sp>
      <p:sp>
        <p:nvSpPr>
          <p:cNvPr id="212" name="テキスト ボックス 211">
            <a:extLst>
              <a:ext uri="{FF2B5EF4-FFF2-40B4-BE49-F238E27FC236}">
                <a16:creationId xmlns:a16="http://schemas.microsoft.com/office/drawing/2014/main" id="{E5CF0818-DE5F-4B8A-B1A6-F3A43BE49860}"/>
              </a:ext>
            </a:extLst>
          </p:cNvPr>
          <p:cNvSpPr txBox="1"/>
          <p:nvPr/>
        </p:nvSpPr>
        <p:spPr>
          <a:xfrm>
            <a:off x="8515408" y="3607569"/>
            <a:ext cx="385042" cy="523220"/>
          </a:xfrm>
          <a:prstGeom prst="rect">
            <a:avLst/>
          </a:prstGeom>
          <a:noFill/>
        </p:spPr>
        <p:txBody>
          <a:bodyPr wrap="none" rtlCol="0">
            <a:spAutoFit/>
          </a:bodyPr>
          <a:lstStyle/>
          <a:p>
            <a:r>
              <a:rPr kumimoji="1" lang="en-US" altLang="ja-JP" sz="2800" b="1" dirty="0">
                <a:solidFill>
                  <a:schemeClr val="accent1"/>
                </a:solidFill>
              </a:rPr>
              <a:t>5</a:t>
            </a:r>
            <a:endParaRPr kumimoji="1" lang="ja-JP" altLang="en-US" sz="2800" b="1" dirty="0">
              <a:solidFill>
                <a:schemeClr val="accent1"/>
              </a:solidFill>
            </a:endParaRPr>
          </a:p>
        </p:txBody>
      </p:sp>
      <p:sp>
        <p:nvSpPr>
          <p:cNvPr id="5" name="テキスト ボックス 4">
            <a:extLst>
              <a:ext uri="{FF2B5EF4-FFF2-40B4-BE49-F238E27FC236}">
                <a16:creationId xmlns:a16="http://schemas.microsoft.com/office/drawing/2014/main" id="{71A26B8D-530C-4056-AA34-2D392E12FAC4}"/>
              </a:ext>
            </a:extLst>
          </p:cNvPr>
          <p:cNvSpPr txBox="1"/>
          <p:nvPr/>
        </p:nvSpPr>
        <p:spPr>
          <a:xfrm>
            <a:off x="5083042" y="5589331"/>
            <a:ext cx="2967479" cy="369332"/>
          </a:xfrm>
          <a:prstGeom prst="rect">
            <a:avLst/>
          </a:prstGeom>
          <a:noFill/>
        </p:spPr>
        <p:txBody>
          <a:bodyPr wrap="none" rtlCol="0">
            <a:spAutoFit/>
          </a:bodyPr>
          <a:lstStyle/>
          <a:p>
            <a:r>
              <a:rPr kumimoji="1" lang="en-US" altLang="ja-JP" b="1" dirty="0">
                <a:solidFill>
                  <a:schemeClr val="accent1"/>
                </a:solidFill>
              </a:rPr>
              <a:t>FY22-2Q</a:t>
            </a:r>
            <a:r>
              <a:rPr kumimoji="1" lang="ja-JP" altLang="en-US" b="1" dirty="0">
                <a:solidFill>
                  <a:schemeClr val="accent1"/>
                </a:solidFill>
              </a:rPr>
              <a:t>の手法で実施予定</a:t>
            </a:r>
          </a:p>
        </p:txBody>
      </p:sp>
      <p:sp>
        <p:nvSpPr>
          <p:cNvPr id="57" name="テキスト ボックス 56">
            <a:extLst>
              <a:ext uri="{FF2B5EF4-FFF2-40B4-BE49-F238E27FC236}">
                <a16:creationId xmlns:a16="http://schemas.microsoft.com/office/drawing/2014/main" id="{79BCFF39-3517-4299-9784-4023EE8C0877}"/>
              </a:ext>
            </a:extLst>
          </p:cNvPr>
          <p:cNvSpPr txBox="1"/>
          <p:nvPr/>
        </p:nvSpPr>
        <p:spPr>
          <a:xfrm>
            <a:off x="496986" y="1395733"/>
            <a:ext cx="2191690"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対象④　</a:t>
            </a:r>
            <a:r>
              <a:rPr kumimoji="1" lang="en-US" altLang="ja-JP" dirty="0"/>
              <a:t>TrCel7A</a:t>
            </a:r>
            <a:endParaRPr kumimoji="1" lang="ja-JP" altLang="en-US" dirty="0"/>
          </a:p>
        </p:txBody>
      </p:sp>
      <p:sp>
        <p:nvSpPr>
          <p:cNvPr id="58" name="テキスト ボックス 57">
            <a:extLst>
              <a:ext uri="{FF2B5EF4-FFF2-40B4-BE49-F238E27FC236}">
                <a16:creationId xmlns:a16="http://schemas.microsoft.com/office/drawing/2014/main" id="{3F88D4D2-F793-4260-8BA4-382CBE3BB8CC}"/>
              </a:ext>
            </a:extLst>
          </p:cNvPr>
          <p:cNvSpPr txBox="1"/>
          <p:nvPr/>
        </p:nvSpPr>
        <p:spPr>
          <a:xfrm>
            <a:off x="485619" y="3418102"/>
            <a:ext cx="1571264"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実験の流れ</a:t>
            </a:r>
          </a:p>
        </p:txBody>
      </p:sp>
      <p:grpSp>
        <p:nvGrpSpPr>
          <p:cNvPr id="60" name="グループ化 59">
            <a:extLst>
              <a:ext uri="{FF2B5EF4-FFF2-40B4-BE49-F238E27FC236}">
                <a16:creationId xmlns:a16="http://schemas.microsoft.com/office/drawing/2014/main" id="{22D0B593-71C6-4687-98E7-7455E8CA46A1}"/>
              </a:ext>
            </a:extLst>
          </p:cNvPr>
          <p:cNvGrpSpPr/>
          <p:nvPr/>
        </p:nvGrpSpPr>
        <p:grpSpPr>
          <a:xfrm>
            <a:off x="7541768" y="1091656"/>
            <a:ext cx="4999426" cy="949123"/>
            <a:chOff x="1241417" y="699860"/>
            <a:chExt cx="4999426" cy="949123"/>
          </a:xfrm>
        </p:grpSpPr>
        <p:grpSp>
          <p:nvGrpSpPr>
            <p:cNvPr id="61" name="グループ化 60">
              <a:extLst>
                <a:ext uri="{FF2B5EF4-FFF2-40B4-BE49-F238E27FC236}">
                  <a16:creationId xmlns:a16="http://schemas.microsoft.com/office/drawing/2014/main" id="{ABEC7B20-9187-49C6-9122-65875333396C}"/>
                </a:ext>
              </a:extLst>
            </p:cNvPr>
            <p:cNvGrpSpPr/>
            <p:nvPr/>
          </p:nvGrpSpPr>
          <p:grpSpPr>
            <a:xfrm>
              <a:off x="1241417" y="785187"/>
              <a:ext cx="4234575" cy="846457"/>
              <a:chOff x="9413082" y="1604254"/>
              <a:chExt cx="4234575" cy="846457"/>
            </a:xfrm>
          </p:grpSpPr>
          <p:grpSp>
            <p:nvGrpSpPr>
              <p:cNvPr id="64" name="グループ化 63">
                <a:extLst>
                  <a:ext uri="{FF2B5EF4-FFF2-40B4-BE49-F238E27FC236}">
                    <a16:creationId xmlns:a16="http://schemas.microsoft.com/office/drawing/2014/main" id="{9F781F58-A144-4DBF-A315-B9F64E9E3DDE}"/>
                  </a:ext>
                </a:extLst>
              </p:cNvPr>
              <p:cNvGrpSpPr/>
              <p:nvPr/>
            </p:nvGrpSpPr>
            <p:grpSpPr>
              <a:xfrm>
                <a:off x="9472864" y="1678258"/>
                <a:ext cx="2170081" cy="430516"/>
                <a:chOff x="6799366" y="1248537"/>
                <a:chExt cx="1960180" cy="340384"/>
              </a:xfrm>
            </p:grpSpPr>
            <p:sp>
              <p:nvSpPr>
                <p:cNvPr id="70" name="フローチャート: 端子 69">
                  <a:extLst>
                    <a:ext uri="{FF2B5EF4-FFF2-40B4-BE49-F238E27FC236}">
                      <a16:creationId xmlns:a16="http://schemas.microsoft.com/office/drawing/2014/main" id="{2EC45C43-E286-4D8B-BE74-FD2A878AE32B}"/>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71" name="正方形/長方形 70">
                  <a:extLst>
                    <a:ext uri="{FF2B5EF4-FFF2-40B4-BE49-F238E27FC236}">
                      <a16:creationId xmlns:a16="http://schemas.microsoft.com/office/drawing/2014/main" id="{B19A0E14-410F-45CC-AEC1-C81300154A4A}"/>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72" name="直線コネクタ 71">
                  <a:extLst>
                    <a:ext uri="{FF2B5EF4-FFF2-40B4-BE49-F238E27FC236}">
                      <a16:creationId xmlns:a16="http://schemas.microsoft.com/office/drawing/2014/main" id="{C6A17B4B-FC66-4994-8094-B2971F196193}"/>
                    </a:ext>
                  </a:extLst>
                </p:cNvPr>
                <p:cNvCxnSpPr>
                  <a:cxnSpLocks/>
                  <a:stCxn id="70" idx="3"/>
                  <a:endCxn id="71"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8" name="テキスト ボックス 67">
                <a:extLst>
                  <a:ext uri="{FF2B5EF4-FFF2-40B4-BE49-F238E27FC236}">
                    <a16:creationId xmlns:a16="http://schemas.microsoft.com/office/drawing/2014/main" id="{FC07C270-5FDF-4689-B387-8495B9A7BE36}"/>
                  </a:ext>
                </a:extLst>
              </p:cNvPr>
              <p:cNvSpPr txBox="1"/>
              <p:nvPr/>
            </p:nvSpPr>
            <p:spPr>
              <a:xfrm>
                <a:off x="9733627" y="2126534"/>
                <a:ext cx="1630575" cy="276999"/>
              </a:xfrm>
              <a:prstGeom prst="rect">
                <a:avLst/>
              </a:prstGeom>
              <a:noFill/>
            </p:spPr>
            <p:txBody>
              <a:bodyPr wrap="none" rtlCol="0">
                <a:spAutoFit/>
              </a:bodyPr>
              <a:lstStyle/>
              <a:p>
                <a:r>
                  <a:rPr kumimoji="1" lang="en-US" altLang="ja-JP" sz="1200" dirty="0"/>
                  <a:t>@</a:t>
                </a:r>
                <a:r>
                  <a:rPr kumimoji="1" lang="ja-JP" altLang="en-US" sz="1200" dirty="0"/>
                  <a:t>発現に使用する宿主</a:t>
                </a:r>
              </a:p>
            </p:txBody>
          </p:sp>
          <p:sp>
            <p:nvSpPr>
              <p:cNvPr id="69" name="正方形/長方形 68">
                <a:extLst>
                  <a:ext uri="{FF2B5EF4-FFF2-40B4-BE49-F238E27FC236}">
                    <a16:creationId xmlns:a16="http://schemas.microsoft.com/office/drawing/2014/main" id="{E12D21CC-9480-4784-8070-0A2EC76C066C}"/>
                  </a:ext>
                </a:extLst>
              </p:cNvPr>
              <p:cNvSpPr/>
              <p:nvPr/>
            </p:nvSpPr>
            <p:spPr>
              <a:xfrm>
                <a:off x="9413082" y="1604254"/>
                <a:ext cx="4234575" cy="846457"/>
              </a:xfrm>
              <a:prstGeom prst="rect">
                <a:avLst/>
              </a:prstGeom>
              <a:noFill/>
              <a:ln>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62" name="正方形/長方形 61">
              <a:extLst>
                <a:ext uri="{FF2B5EF4-FFF2-40B4-BE49-F238E27FC236}">
                  <a16:creationId xmlns:a16="http://schemas.microsoft.com/office/drawing/2014/main" id="{886D15E4-5397-45AD-99DA-DA51BA73E80A}"/>
                </a:ext>
              </a:extLst>
            </p:cNvPr>
            <p:cNvSpPr/>
            <p:nvPr/>
          </p:nvSpPr>
          <p:spPr>
            <a:xfrm>
              <a:off x="3526992" y="699860"/>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grpSp>
      <p:sp>
        <p:nvSpPr>
          <p:cNvPr id="76" name="テキスト ボックス 75">
            <a:extLst>
              <a:ext uri="{FF2B5EF4-FFF2-40B4-BE49-F238E27FC236}">
                <a16:creationId xmlns:a16="http://schemas.microsoft.com/office/drawing/2014/main" id="{3F637F48-0065-4FCA-8543-3041CDBCF405}"/>
              </a:ext>
            </a:extLst>
          </p:cNvPr>
          <p:cNvSpPr txBox="1"/>
          <p:nvPr/>
        </p:nvSpPr>
        <p:spPr>
          <a:xfrm>
            <a:off x="2622528" y="5071131"/>
            <a:ext cx="856325"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カ月</a:t>
            </a:r>
          </a:p>
        </p:txBody>
      </p:sp>
      <p:sp>
        <p:nvSpPr>
          <p:cNvPr id="77" name="テキスト ボックス 76">
            <a:extLst>
              <a:ext uri="{FF2B5EF4-FFF2-40B4-BE49-F238E27FC236}">
                <a16:creationId xmlns:a16="http://schemas.microsoft.com/office/drawing/2014/main" id="{EC9AACA4-B5BF-4AD4-88E8-7928247EB798}"/>
              </a:ext>
            </a:extLst>
          </p:cNvPr>
          <p:cNvSpPr txBox="1"/>
          <p:nvPr/>
        </p:nvSpPr>
        <p:spPr>
          <a:xfrm>
            <a:off x="5875935" y="5067989"/>
            <a:ext cx="914033"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p>
        </p:txBody>
      </p:sp>
      <p:sp>
        <p:nvSpPr>
          <p:cNvPr id="78" name="テキスト ボックス 77">
            <a:extLst>
              <a:ext uri="{FF2B5EF4-FFF2-40B4-BE49-F238E27FC236}">
                <a16:creationId xmlns:a16="http://schemas.microsoft.com/office/drawing/2014/main" id="{1730A55A-A284-4B36-8BAE-B7AEB2D220AF}"/>
              </a:ext>
            </a:extLst>
          </p:cNvPr>
          <p:cNvSpPr txBox="1"/>
          <p:nvPr/>
        </p:nvSpPr>
        <p:spPr>
          <a:xfrm>
            <a:off x="4340935" y="5067846"/>
            <a:ext cx="914033"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p>
        </p:txBody>
      </p:sp>
      <p:sp>
        <p:nvSpPr>
          <p:cNvPr id="6" name="テキスト ボックス 5">
            <a:extLst>
              <a:ext uri="{FF2B5EF4-FFF2-40B4-BE49-F238E27FC236}">
                <a16:creationId xmlns:a16="http://schemas.microsoft.com/office/drawing/2014/main" id="{63D31E0B-EC2A-4393-9BAE-758A817ECAA8}"/>
              </a:ext>
            </a:extLst>
          </p:cNvPr>
          <p:cNvSpPr txBox="1"/>
          <p:nvPr/>
        </p:nvSpPr>
        <p:spPr>
          <a:xfrm>
            <a:off x="10306568" y="5877338"/>
            <a:ext cx="1620957" cy="338554"/>
          </a:xfrm>
          <a:prstGeom prst="rect">
            <a:avLst/>
          </a:prstGeom>
          <a:noFill/>
        </p:spPr>
        <p:txBody>
          <a:bodyPr wrap="none" rtlCol="0">
            <a:spAutoFit/>
          </a:bodyPr>
          <a:lstStyle/>
          <a:p>
            <a:r>
              <a:rPr kumimoji="1" lang="en-US" altLang="ja-JP" sz="1600" b="1" dirty="0">
                <a:solidFill>
                  <a:schemeClr val="accent1"/>
                </a:solidFill>
              </a:rPr>
              <a:t>3-5</a:t>
            </a:r>
            <a:r>
              <a:rPr kumimoji="1" lang="ja-JP" altLang="en-US" sz="1600" dirty="0"/>
              <a:t>：補足</a:t>
            </a:r>
            <a:r>
              <a:rPr kumimoji="1" lang="en-US" altLang="ja-JP" sz="1600" dirty="0"/>
              <a:t>3</a:t>
            </a:r>
            <a:r>
              <a:rPr kumimoji="1" lang="ja-JP" altLang="en-US" sz="1600" dirty="0"/>
              <a:t>参照</a:t>
            </a:r>
          </a:p>
        </p:txBody>
      </p:sp>
      <p:sp>
        <p:nvSpPr>
          <p:cNvPr id="65" name="テキスト ボックス 64">
            <a:extLst>
              <a:ext uri="{FF2B5EF4-FFF2-40B4-BE49-F238E27FC236}">
                <a16:creationId xmlns:a16="http://schemas.microsoft.com/office/drawing/2014/main" id="{49F507E4-695D-40FD-9558-E441E4F640A6}"/>
              </a:ext>
            </a:extLst>
          </p:cNvPr>
          <p:cNvSpPr txBox="1"/>
          <p:nvPr/>
        </p:nvSpPr>
        <p:spPr>
          <a:xfrm>
            <a:off x="7482276" y="2135486"/>
            <a:ext cx="4799943" cy="523220"/>
          </a:xfrm>
          <a:prstGeom prst="rect">
            <a:avLst/>
          </a:prstGeom>
          <a:noFill/>
        </p:spPr>
        <p:txBody>
          <a:bodyPr wrap="square" rtlCol="0">
            <a:spAutoFit/>
          </a:bodyPr>
          <a:lstStyle/>
          <a:p>
            <a:r>
              <a:rPr kumimoji="1" lang="ja-JP" altLang="en-US" sz="1400" dirty="0"/>
              <a:t>＊酵母</a:t>
            </a:r>
            <a:r>
              <a:rPr kumimoji="1" lang="ja-JP" altLang="en-US" sz="1400" i="1" dirty="0"/>
              <a:t>：</a:t>
            </a:r>
            <a:r>
              <a:rPr kumimoji="1" lang="en-US" altLang="ja-JP" sz="1400" i="1" dirty="0">
                <a:latin typeface="+mn-ea"/>
              </a:rPr>
              <a:t>Pichia</a:t>
            </a:r>
            <a:r>
              <a:rPr kumimoji="1" lang="ja-JP" altLang="en-US" sz="1400" i="1" dirty="0">
                <a:latin typeface="+mn-ea"/>
              </a:rPr>
              <a:t> </a:t>
            </a:r>
            <a:r>
              <a:rPr kumimoji="1" lang="en-US" altLang="ja-JP" sz="1400" i="1" dirty="0">
                <a:latin typeface="+mn-ea"/>
              </a:rPr>
              <a:t>pastoris</a:t>
            </a:r>
            <a:r>
              <a:rPr kumimoji="1" lang="ja-JP" altLang="en-US" sz="1400" i="1" dirty="0">
                <a:latin typeface="+mn-ea"/>
              </a:rPr>
              <a:t> </a:t>
            </a:r>
            <a:r>
              <a:rPr kumimoji="1" lang="en-US" altLang="ja-JP" sz="1400" dirty="0">
                <a:latin typeface="+mn-ea"/>
              </a:rPr>
              <a:t>KM71H</a:t>
            </a:r>
            <a:r>
              <a:rPr kumimoji="1" lang="ja-JP" altLang="en-US" sz="1400" dirty="0"/>
              <a:t>（メタノール資化酵母）</a:t>
            </a:r>
            <a:endParaRPr kumimoji="1" lang="en-US" altLang="ja-JP" sz="1400" dirty="0"/>
          </a:p>
          <a:p>
            <a:r>
              <a:rPr kumimoji="1" lang="ja-JP" altLang="en-US" sz="1400" dirty="0"/>
              <a:t>　 発現ベクター：</a:t>
            </a:r>
            <a:r>
              <a:rPr kumimoji="1" lang="en-US" altLang="ja-JP" sz="1400" dirty="0" err="1"/>
              <a:t>pPICZ</a:t>
            </a:r>
            <a:r>
              <a:rPr kumimoji="1" lang="en-US" altLang="ja-JP" sz="1400" dirty="0"/>
              <a:t>α</a:t>
            </a:r>
            <a:endParaRPr kumimoji="1" lang="ja-JP" altLang="en-US" sz="1400" dirty="0"/>
          </a:p>
        </p:txBody>
      </p:sp>
      <p:sp>
        <p:nvSpPr>
          <p:cNvPr id="59" name="テキスト ボックス 58">
            <a:extLst>
              <a:ext uri="{FF2B5EF4-FFF2-40B4-BE49-F238E27FC236}">
                <a16:creationId xmlns:a16="http://schemas.microsoft.com/office/drawing/2014/main" id="{0CC32EC6-AD3E-4253-BFC0-53F61EBC1981}"/>
              </a:ext>
            </a:extLst>
          </p:cNvPr>
          <p:cNvSpPr txBox="1"/>
          <p:nvPr/>
        </p:nvSpPr>
        <p:spPr>
          <a:xfrm>
            <a:off x="8191890" y="5047890"/>
            <a:ext cx="1096775" cy="338554"/>
          </a:xfrm>
          <a:prstGeom prst="rect">
            <a:avLst/>
          </a:prstGeom>
          <a:noFill/>
        </p:spPr>
        <p:txBody>
          <a:bodyPr wrap="none" rtlCol="0">
            <a:spAutoFit/>
          </a:bodyPr>
          <a:lstStyle/>
          <a:p>
            <a:r>
              <a:rPr kumimoji="1" lang="ja-JP" altLang="en-US" sz="1600" dirty="0"/>
              <a:t>約</a:t>
            </a:r>
            <a:r>
              <a:rPr kumimoji="1" lang="en-US" altLang="ja-JP" sz="1600" dirty="0"/>
              <a:t>2-3</a:t>
            </a:r>
            <a:r>
              <a:rPr kumimoji="1" lang="ja-JP" altLang="en-US" sz="1600" dirty="0"/>
              <a:t>週間</a:t>
            </a:r>
            <a:endParaRPr kumimoji="1" lang="en-US" altLang="ja-JP" sz="1600" dirty="0"/>
          </a:p>
        </p:txBody>
      </p:sp>
      <p:sp>
        <p:nvSpPr>
          <p:cNvPr id="74" name="テキスト ボックス 73">
            <a:extLst>
              <a:ext uri="{FF2B5EF4-FFF2-40B4-BE49-F238E27FC236}">
                <a16:creationId xmlns:a16="http://schemas.microsoft.com/office/drawing/2014/main" id="{81D86CF6-0F9F-4307-8F21-91F68714E425}"/>
              </a:ext>
            </a:extLst>
          </p:cNvPr>
          <p:cNvSpPr txBox="1"/>
          <p:nvPr/>
        </p:nvSpPr>
        <p:spPr>
          <a:xfrm>
            <a:off x="485619" y="2903244"/>
            <a:ext cx="7390165"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内容　</a:t>
            </a:r>
            <a:r>
              <a:rPr kumimoji="1" lang="ja-JP" altLang="en-US" dirty="0"/>
              <a:t>酵母（</a:t>
            </a:r>
            <a:r>
              <a:rPr kumimoji="1" lang="en-US" altLang="ja-JP" i="1" dirty="0"/>
              <a:t>Pichia pastoris</a:t>
            </a:r>
            <a:r>
              <a:rPr kumimoji="1" lang="ja-JP" altLang="en-US" i="1" dirty="0"/>
              <a:t> </a:t>
            </a:r>
            <a:r>
              <a:rPr kumimoji="1" lang="en-US" altLang="ja-JP" dirty="0"/>
              <a:t>KM71H</a:t>
            </a:r>
            <a:r>
              <a:rPr kumimoji="1" lang="ja-JP" altLang="en-US" dirty="0"/>
              <a:t>）で合成し、活性を測定する。 </a:t>
            </a:r>
            <a:r>
              <a:rPr kumimoji="1" lang="ja-JP" altLang="en-US" b="1" dirty="0">
                <a:solidFill>
                  <a:schemeClr val="accent1"/>
                </a:solidFill>
              </a:rPr>
              <a:t>　</a:t>
            </a:r>
          </a:p>
        </p:txBody>
      </p:sp>
      <p:sp>
        <p:nvSpPr>
          <p:cNvPr id="75" name="テキスト ボックス 74">
            <a:extLst>
              <a:ext uri="{FF2B5EF4-FFF2-40B4-BE49-F238E27FC236}">
                <a16:creationId xmlns:a16="http://schemas.microsoft.com/office/drawing/2014/main" id="{95A70E0E-73D1-4FC8-9781-2965A71C0372}"/>
              </a:ext>
            </a:extLst>
          </p:cNvPr>
          <p:cNvSpPr txBox="1"/>
          <p:nvPr/>
        </p:nvSpPr>
        <p:spPr>
          <a:xfrm>
            <a:off x="485619" y="909562"/>
            <a:ext cx="6103854" cy="369332"/>
          </a:xfrm>
          <a:prstGeom prst="rect">
            <a:avLst/>
          </a:prstGeom>
          <a:noFill/>
        </p:spPr>
        <p:txBody>
          <a:bodyPr wrap="square">
            <a:spAutoFit/>
          </a:bodyPr>
          <a:lstStyle/>
          <a:p>
            <a:pPr marL="285750" indent="-285750">
              <a:buFont typeface="Wingdings" panose="05000000000000000000" pitchFamily="2" charset="2"/>
              <a:buChar char="n"/>
            </a:pPr>
            <a:r>
              <a:rPr kumimoji="1" lang="ja-JP" altLang="en-US" b="1" dirty="0">
                <a:solidFill>
                  <a:schemeClr val="accent1"/>
                </a:solidFill>
              </a:rPr>
              <a:t>目的　</a:t>
            </a:r>
            <a:r>
              <a:rPr kumimoji="1" lang="en-US" altLang="ja-JP" dirty="0"/>
              <a:t>TrCel7A</a:t>
            </a:r>
            <a:r>
              <a:rPr kumimoji="1" lang="ja-JP" altLang="en-US" dirty="0"/>
              <a:t>の発現・活性確認</a:t>
            </a:r>
            <a:endParaRPr kumimoji="1" lang="en-US" altLang="ja-JP" dirty="0"/>
          </a:p>
        </p:txBody>
      </p:sp>
      <p:sp>
        <p:nvSpPr>
          <p:cNvPr id="79" name="テキスト ボックス 78">
            <a:extLst>
              <a:ext uri="{FF2B5EF4-FFF2-40B4-BE49-F238E27FC236}">
                <a16:creationId xmlns:a16="http://schemas.microsoft.com/office/drawing/2014/main" id="{276DFAF4-04AD-453E-AA7C-41875550B5B7}"/>
              </a:ext>
            </a:extLst>
          </p:cNvPr>
          <p:cNvSpPr txBox="1"/>
          <p:nvPr/>
        </p:nvSpPr>
        <p:spPr>
          <a:xfrm>
            <a:off x="7482276" y="841990"/>
            <a:ext cx="543739" cy="307777"/>
          </a:xfrm>
          <a:prstGeom prst="rect">
            <a:avLst/>
          </a:prstGeom>
          <a:noFill/>
        </p:spPr>
        <p:txBody>
          <a:bodyPr wrap="none" rtlCol="0">
            <a:spAutoFit/>
          </a:bodyPr>
          <a:lstStyle/>
          <a:p>
            <a:r>
              <a:rPr kumimoji="1" lang="ja-JP" altLang="en-US" sz="1400" dirty="0"/>
              <a:t>凡例</a:t>
            </a:r>
          </a:p>
        </p:txBody>
      </p:sp>
    </p:spTree>
    <p:extLst>
      <p:ext uri="{BB962C8B-B14F-4D97-AF65-F5344CB8AC3E}">
        <p14:creationId xmlns:p14="http://schemas.microsoft.com/office/powerpoint/2010/main" val="4292467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13E7833E-5A31-418E-A172-EF5D3E6D928E}"/>
              </a:ext>
            </a:extLst>
          </p:cNvPr>
          <p:cNvSpPr>
            <a:spLocks noGrp="1"/>
          </p:cNvSpPr>
          <p:nvPr>
            <p:ph type="title"/>
          </p:nvPr>
        </p:nvSpPr>
        <p:spPr/>
        <p:txBody>
          <a:bodyPr>
            <a:normAutofit fontScale="90000"/>
          </a:bodyPr>
          <a:lstStyle/>
          <a:p>
            <a:r>
              <a:rPr lang="ja-JP" altLang="en-US" dirty="0"/>
              <a:t>補足１</a:t>
            </a:r>
            <a:br>
              <a:rPr lang="en-US" altLang="ja-JP" dirty="0"/>
            </a:br>
            <a:r>
              <a:rPr lang="ja-JP" altLang="en-US" dirty="0"/>
              <a:t>　実験対象</a:t>
            </a:r>
          </a:p>
        </p:txBody>
      </p:sp>
      <p:sp>
        <p:nvSpPr>
          <p:cNvPr id="111" name="スライド番号プレースホルダー 2">
            <a:extLst>
              <a:ext uri="{FF2B5EF4-FFF2-40B4-BE49-F238E27FC236}">
                <a16:creationId xmlns:a16="http://schemas.microsoft.com/office/drawing/2014/main" id="{C5DAF0F3-EACE-40ED-9D03-6049097A5059}"/>
              </a:ext>
            </a:extLst>
          </p:cNvPr>
          <p:cNvSpPr>
            <a:spLocks noGrp="1"/>
          </p:cNvSpPr>
          <p:nvPr>
            <p:ph type="sldNum" sz="quarter" idx="10"/>
          </p:nvPr>
        </p:nvSpPr>
        <p:spPr>
          <a:xfrm>
            <a:off x="11608823" y="6356350"/>
            <a:ext cx="398958" cy="365125"/>
          </a:xfrm>
        </p:spPr>
        <p:txBody>
          <a:bodyPr/>
          <a:lstStyle/>
          <a:p>
            <a:fld id="{584EAAFE-CFE5-40AD-8E95-5BFF290DC5CF}" type="slidenum">
              <a:rPr kumimoji="1" lang="ja-JP" altLang="en-US" smtClean="0"/>
              <a:pPr/>
              <a:t>48</a:t>
            </a:fld>
            <a:endParaRPr kumimoji="1" lang="ja-JP" altLang="en-US"/>
          </a:p>
        </p:txBody>
      </p:sp>
      <p:sp>
        <p:nvSpPr>
          <p:cNvPr id="165" name="正方形/長方形 164">
            <a:extLst>
              <a:ext uri="{FF2B5EF4-FFF2-40B4-BE49-F238E27FC236}">
                <a16:creationId xmlns:a16="http://schemas.microsoft.com/office/drawing/2014/main" id="{06155781-F066-4B80-86CA-20CB0E2EBE2A}"/>
              </a:ext>
            </a:extLst>
          </p:cNvPr>
          <p:cNvSpPr/>
          <p:nvPr/>
        </p:nvSpPr>
        <p:spPr>
          <a:xfrm>
            <a:off x="4195573" y="2596743"/>
            <a:ext cx="7005827" cy="810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en-US" altLang="ja-JP" sz="1600" i="1" dirty="0">
                <a:solidFill>
                  <a:schemeClr val="tx1"/>
                </a:solidFill>
              </a:rPr>
              <a:t>Pichia pastoris</a:t>
            </a:r>
            <a:r>
              <a:rPr kumimoji="1" lang="ja-JP" altLang="en-US" sz="1600" dirty="0">
                <a:solidFill>
                  <a:schemeClr val="tx1"/>
                </a:solidFill>
              </a:rPr>
              <a:t>での発現実績なし</a:t>
            </a:r>
            <a:endParaRPr kumimoji="1" lang="en-US" altLang="ja-JP" sz="1600" dirty="0">
              <a:solidFill>
                <a:schemeClr val="tx1"/>
              </a:solidFill>
            </a:endParaRPr>
          </a:p>
          <a:p>
            <a:pPr marL="285750" indent="-285750">
              <a:buFont typeface="Wingdings" panose="05000000000000000000" pitchFamily="2" charset="2"/>
              <a:buChar char="l"/>
            </a:pPr>
            <a:r>
              <a:rPr kumimoji="1" lang="en-US" altLang="ja-JP" sz="1600" dirty="0">
                <a:solidFill>
                  <a:schemeClr val="tx1"/>
                </a:solidFill>
              </a:rPr>
              <a:t>TeCel7A</a:t>
            </a:r>
            <a:r>
              <a:rPr kumimoji="1" lang="ja-JP" altLang="en-US" sz="1600" dirty="0">
                <a:solidFill>
                  <a:schemeClr val="tx1"/>
                </a:solidFill>
              </a:rPr>
              <a:t>は酵母（</a:t>
            </a:r>
            <a:r>
              <a:rPr kumimoji="1" lang="en-US" altLang="ja-JP" sz="1600" i="1" dirty="0">
                <a:solidFill>
                  <a:schemeClr val="tx1"/>
                </a:solidFill>
              </a:rPr>
              <a:t>Saccharomyces cerevisiae</a:t>
            </a:r>
            <a:r>
              <a:rPr kumimoji="1" lang="ja-JP" altLang="en-US" sz="1600" dirty="0">
                <a:solidFill>
                  <a:schemeClr val="tx1"/>
                </a:solidFill>
              </a:rPr>
              <a:t>）での発現が確認されている。</a:t>
            </a:r>
            <a:endParaRPr kumimoji="1" lang="en-US" altLang="ja-JP" sz="1600" dirty="0">
              <a:solidFill>
                <a:schemeClr val="tx1"/>
              </a:solidFill>
            </a:endParaRPr>
          </a:p>
          <a:p>
            <a:r>
              <a:rPr kumimoji="1" lang="ja-JP" altLang="en-US" sz="1600" dirty="0">
                <a:solidFill>
                  <a:srgbClr val="FF0000"/>
                </a:solidFill>
              </a:rPr>
              <a:t>➡</a:t>
            </a:r>
            <a:r>
              <a:rPr kumimoji="1" lang="en-US" altLang="ja-JP" sz="1600" dirty="0">
                <a:solidFill>
                  <a:srgbClr val="FF0000"/>
                </a:solidFill>
              </a:rPr>
              <a:t>2Q</a:t>
            </a:r>
            <a:r>
              <a:rPr kumimoji="1" lang="ja-JP" altLang="en-US" sz="1600" dirty="0">
                <a:solidFill>
                  <a:srgbClr val="FF0000"/>
                </a:solidFill>
              </a:rPr>
              <a:t>実験：酵母（</a:t>
            </a:r>
            <a:r>
              <a:rPr kumimoji="1" lang="en-US" altLang="ja-JP" sz="1600" i="1" dirty="0">
                <a:solidFill>
                  <a:srgbClr val="FF0000"/>
                </a:solidFill>
              </a:rPr>
              <a:t>Pichia pastoris</a:t>
            </a:r>
            <a:r>
              <a:rPr kumimoji="1" lang="ja-JP" altLang="en-US" sz="1600" i="1" dirty="0">
                <a:solidFill>
                  <a:srgbClr val="FF0000"/>
                </a:solidFill>
              </a:rPr>
              <a:t>）での</a:t>
            </a:r>
            <a:r>
              <a:rPr kumimoji="1" lang="ja-JP" altLang="en-US" sz="1600" dirty="0">
                <a:solidFill>
                  <a:srgbClr val="FF0000"/>
                </a:solidFill>
              </a:rPr>
              <a:t>発現と活性を確認</a:t>
            </a:r>
            <a:endParaRPr kumimoji="1" lang="en-US" altLang="ja-JP" sz="1600" dirty="0">
              <a:solidFill>
                <a:srgbClr val="FF0000"/>
              </a:solidFill>
            </a:endParaRPr>
          </a:p>
        </p:txBody>
      </p:sp>
      <p:grpSp>
        <p:nvGrpSpPr>
          <p:cNvPr id="237" name="グループ化 236">
            <a:extLst>
              <a:ext uri="{FF2B5EF4-FFF2-40B4-BE49-F238E27FC236}">
                <a16:creationId xmlns:a16="http://schemas.microsoft.com/office/drawing/2014/main" id="{945D17FD-FEF3-46E2-8CFE-482B0181891F}"/>
              </a:ext>
            </a:extLst>
          </p:cNvPr>
          <p:cNvGrpSpPr/>
          <p:nvPr/>
        </p:nvGrpSpPr>
        <p:grpSpPr>
          <a:xfrm>
            <a:off x="1356375" y="2683607"/>
            <a:ext cx="2718503" cy="484033"/>
            <a:chOff x="596182" y="3091179"/>
            <a:chExt cx="2718503" cy="484033"/>
          </a:xfrm>
        </p:grpSpPr>
        <p:grpSp>
          <p:nvGrpSpPr>
            <p:cNvPr id="19" name="グループ化 18">
              <a:extLst>
                <a:ext uri="{FF2B5EF4-FFF2-40B4-BE49-F238E27FC236}">
                  <a16:creationId xmlns:a16="http://schemas.microsoft.com/office/drawing/2014/main" id="{808A295E-8B4F-4F59-A8BC-F0A0B29581D8}"/>
                </a:ext>
              </a:extLst>
            </p:cNvPr>
            <p:cNvGrpSpPr/>
            <p:nvPr/>
          </p:nvGrpSpPr>
          <p:grpSpPr>
            <a:xfrm>
              <a:off x="1238230" y="3091179"/>
              <a:ext cx="2076455" cy="484033"/>
              <a:chOff x="6595770" y="1162574"/>
              <a:chExt cx="2076455" cy="484033"/>
            </a:xfrm>
          </p:grpSpPr>
          <p:sp>
            <p:nvSpPr>
              <p:cNvPr id="20" name="フローチャート: 端子 19">
                <a:extLst>
                  <a:ext uri="{FF2B5EF4-FFF2-40B4-BE49-F238E27FC236}">
                    <a16:creationId xmlns:a16="http://schemas.microsoft.com/office/drawing/2014/main" id="{7DA0CD90-3864-4380-8D6E-04D9CD4C7332}"/>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21" name="正方形/長方形 20">
                <a:extLst>
                  <a:ext uri="{FF2B5EF4-FFF2-40B4-BE49-F238E27FC236}">
                    <a16:creationId xmlns:a16="http://schemas.microsoft.com/office/drawing/2014/main" id="{5664A280-B697-48B9-AADC-C19F94C76254}"/>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2" name="直線コネクタ 21">
                <a:extLst>
                  <a:ext uri="{FF2B5EF4-FFF2-40B4-BE49-F238E27FC236}">
                    <a16:creationId xmlns:a16="http://schemas.microsoft.com/office/drawing/2014/main" id="{258C6036-28A5-4C3C-9482-9F6F7823A78B}"/>
                  </a:ext>
                </a:extLst>
              </p:cNvPr>
              <p:cNvCxnSpPr>
                <a:cxnSpLocks/>
                <a:endCxn id="2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 name="テキスト ボックス 86">
              <a:extLst>
                <a:ext uri="{FF2B5EF4-FFF2-40B4-BE49-F238E27FC236}">
                  <a16:creationId xmlns:a16="http://schemas.microsoft.com/office/drawing/2014/main" id="{54343051-E62D-44CB-B115-5137C7641DBA}"/>
                </a:ext>
              </a:extLst>
            </p:cNvPr>
            <p:cNvSpPr txBox="1"/>
            <p:nvPr/>
          </p:nvSpPr>
          <p:spPr>
            <a:xfrm>
              <a:off x="596182" y="3141536"/>
              <a:ext cx="415498" cy="369332"/>
            </a:xfrm>
            <a:prstGeom prst="rect">
              <a:avLst/>
            </a:prstGeom>
            <a:noFill/>
          </p:spPr>
          <p:txBody>
            <a:bodyPr wrap="none" rtlCol="0">
              <a:spAutoFit/>
            </a:bodyPr>
            <a:lstStyle/>
            <a:p>
              <a:r>
                <a:rPr kumimoji="1" lang="ja-JP" altLang="en-US" dirty="0"/>
                <a:t>②</a:t>
              </a:r>
            </a:p>
          </p:txBody>
        </p:sp>
      </p:grpSp>
      <p:sp>
        <p:nvSpPr>
          <p:cNvPr id="231" name="正方形/長方形 230">
            <a:extLst>
              <a:ext uri="{FF2B5EF4-FFF2-40B4-BE49-F238E27FC236}">
                <a16:creationId xmlns:a16="http://schemas.microsoft.com/office/drawing/2014/main" id="{5366C032-725B-4648-9D57-79FAA50723AA}"/>
              </a:ext>
            </a:extLst>
          </p:cNvPr>
          <p:cNvSpPr/>
          <p:nvPr/>
        </p:nvSpPr>
        <p:spPr>
          <a:xfrm>
            <a:off x="4199152" y="1401617"/>
            <a:ext cx="5323321" cy="830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ja-JP" altLang="en-US" sz="1600" i="1" dirty="0">
                <a:solidFill>
                  <a:schemeClr val="tx1"/>
                </a:solidFill>
              </a:rPr>
              <a:t>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での発現の実績あり</a:t>
            </a:r>
            <a:endParaRPr kumimoji="1" lang="en-US" altLang="ja-JP" sz="1600" dirty="0">
              <a:solidFill>
                <a:schemeClr val="tx1"/>
              </a:solidFill>
            </a:endParaRPr>
          </a:p>
          <a:p>
            <a:pPr marL="285750" indent="-285750">
              <a:buFont typeface="Wingdings" panose="05000000000000000000" pitchFamily="2" charset="2"/>
              <a:buChar char="l"/>
            </a:pPr>
            <a:r>
              <a:rPr kumimoji="1" lang="en-US" altLang="ja-JP" sz="1600" dirty="0">
                <a:solidFill>
                  <a:schemeClr val="tx1"/>
                </a:solidFill>
              </a:rPr>
              <a:t>Cel7</a:t>
            </a:r>
            <a:r>
              <a:rPr kumimoji="1" lang="ja-JP" altLang="en-US" sz="1600" dirty="0">
                <a:solidFill>
                  <a:schemeClr val="tx1"/>
                </a:solidFill>
              </a:rPr>
              <a:t>が発現できない場合の実験対象として想定</a:t>
            </a:r>
            <a:endParaRPr kumimoji="1" lang="en-US" altLang="ja-JP" sz="1600" dirty="0">
              <a:solidFill>
                <a:schemeClr val="tx1"/>
              </a:solidFill>
            </a:endParaRPr>
          </a:p>
        </p:txBody>
      </p:sp>
      <p:grpSp>
        <p:nvGrpSpPr>
          <p:cNvPr id="236" name="グループ化 235">
            <a:extLst>
              <a:ext uri="{FF2B5EF4-FFF2-40B4-BE49-F238E27FC236}">
                <a16:creationId xmlns:a16="http://schemas.microsoft.com/office/drawing/2014/main" id="{A05760C7-B625-4935-92EF-EADEDAA2C7D5}"/>
              </a:ext>
            </a:extLst>
          </p:cNvPr>
          <p:cNvGrpSpPr/>
          <p:nvPr/>
        </p:nvGrpSpPr>
        <p:grpSpPr>
          <a:xfrm>
            <a:off x="1377837" y="1460746"/>
            <a:ext cx="2695734" cy="471625"/>
            <a:chOff x="617644" y="2013171"/>
            <a:chExt cx="2695734" cy="471625"/>
          </a:xfrm>
        </p:grpSpPr>
        <p:grpSp>
          <p:nvGrpSpPr>
            <p:cNvPr id="11" name="グループ化 10">
              <a:extLst>
                <a:ext uri="{FF2B5EF4-FFF2-40B4-BE49-F238E27FC236}">
                  <a16:creationId xmlns:a16="http://schemas.microsoft.com/office/drawing/2014/main" id="{2A34DFF6-EE17-4F11-8A9E-03BA14515AF7}"/>
                </a:ext>
              </a:extLst>
            </p:cNvPr>
            <p:cNvGrpSpPr/>
            <p:nvPr/>
          </p:nvGrpSpPr>
          <p:grpSpPr>
            <a:xfrm>
              <a:off x="1206851" y="2013171"/>
              <a:ext cx="2106527" cy="471625"/>
              <a:chOff x="6585266" y="1174982"/>
              <a:chExt cx="2106527" cy="471625"/>
            </a:xfrm>
          </p:grpSpPr>
          <p:sp>
            <p:nvSpPr>
              <p:cNvPr id="12" name="六角形 11">
                <a:extLst>
                  <a:ext uri="{FF2B5EF4-FFF2-40B4-BE49-F238E27FC236}">
                    <a16:creationId xmlns:a16="http://schemas.microsoft.com/office/drawing/2014/main" id="{A79E4EA2-66C4-4F63-B42F-55D659CDE9BC}"/>
                  </a:ext>
                </a:extLst>
              </p:cNvPr>
              <p:cNvSpPr/>
              <p:nvPr/>
            </p:nvSpPr>
            <p:spPr>
              <a:xfrm>
                <a:off x="6585266" y="1174982"/>
                <a:ext cx="1000386" cy="471625"/>
              </a:xfrm>
              <a:prstGeom prst="hexagon">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ja-JP" sz="1600">
                    <a:solidFill>
                      <a:schemeClr val="bg1"/>
                    </a:solidFill>
                  </a:rPr>
                  <a:t>PcCel6A</a:t>
                </a:r>
                <a:endParaRPr kumimoji="1" lang="ja-JP" altLang="en-US" sz="1600" dirty="0">
                  <a:solidFill>
                    <a:schemeClr val="bg1"/>
                  </a:solidFill>
                </a:endParaRPr>
              </a:p>
            </p:txBody>
          </p:sp>
          <p:sp>
            <p:nvSpPr>
              <p:cNvPr id="13" name="八角形 12">
                <a:extLst>
                  <a:ext uri="{FF2B5EF4-FFF2-40B4-BE49-F238E27FC236}">
                    <a16:creationId xmlns:a16="http://schemas.microsoft.com/office/drawing/2014/main" id="{17113CAC-18BE-48B6-BDEA-0E364C7D37E8}"/>
                  </a:ext>
                </a:extLst>
              </p:cNvPr>
              <p:cNvSpPr/>
              <p:nvPr/>
            </p:nvSpPr>
            <p:spPr>
              <a:xfrm>
                <a:off x="7733156" y="1418077"/>
                <a:ext cx="958637" cy="228530"/>
              </a:xfrm>
              <a:prstGeom prst="octagon">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ja-JP" sz="1600">
                    <a:solidFill>
                      <a:schemeClr val="bg1"/>
                    </a:solidFill>
                  </a:rPr>
                  <a:t>PcCel6A</a:t>
                </a:r>
                <a:endParaRPr kumimoji="1" lang="ja-JP" altLang="en-US" sz="1600" dirty="0">
                  <a:solidFill>
                    <a:schemeClr val="bg1"/>
                  </a:solidFill>
                </a:endParaRPr>
              </a:p>
            </p:txBody>
          </p:sp>
          <p:cxnSp>
            <p:nvCxnSpPr>
              <p:cNvPr id="14" name="直線コネクタ 13">
                <a:extLst>
                  <a:ext uri="{FF2B5EF4-FFF2-40B4-BE49-F238E27FC236}">
                    <a16:creationId xmlns:a16="http://schemas.microsoft.com/office/drawing/2014/main" id="{8EE92EF5-2AE5-45CC-861F-96A841036F47}"/>
                  </a:ext>
                </a:extLst>
              </p:cNvPr>
              <p:cNvCxnSpPr>
                <a:cxnSpLocks/>
              </p:cNvCxnSpPr>
              <p:nvPr/>
            </p:nvCxnSpPr>
            <p:spPr>
              <a:xfrm>
                <a:off x="7585652" y="1410795"/>
                <a:ext cx="147504"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テキスト ボックス 1">
              <a:extLst>
                <a:ext uri="{FF2B5EF4-FFF2-40B4-BE49-F238E27FC236}">
                  <a16:creationId xmlns:a16="http://schemas.microsoft.com/office/drawing/2014/main" id="{7E75516F-08E1-4308-9CCB-7331C17F32F6}"/>
                </a:ext>
              </a:extLst>
            </p:cNvPr>
            <p:cNvSpPr txBox="1"/>
            <p:nvPr/>
          </p:nvSpPr>
          <p:spPr>
            <a:xfrm>
              <a:off x="617644" y="2044849"/>
              <a:ext cx="415498" cy="369332"/>
            </a:xfrm>
            <a:prstGeom prst="rect">
              <a:avLst/>
            </a:prstGeom>
            <a:noFill/>
          </p:spPr>
          <p:txBody>
            <a:bodyPr wrap="none" rtlCol="0">
              <a:spAutoFit/>
            </a:bodyPr>
            <a:lstStyle/>
            <a:p>
              <a:r>
                <a:rPr kumimoji="1" lang="ja-JP" altLang="en-US" dirty="0"/>
                <a:t>①</a:t>
              </a:r>
            </a:p>
          </p:txBody>
        </p:sp>
      </p:grpSp>
      <p:grpSp>
        <p:nvGrpSpPr>
          <p:cNvPr id="238" name="グループ化 237">
            <a:extLst>
              <a:ext uri="{FF2B5EF4-FFF2-40B4-BE49-F238E27FC236}">
                <a16:creationId xmlns:a16="http://schemas.microsoft.com/office/drawing/2014/main" id="{10988D10-0D50-40B1-B8DE-971566499CB8}"/>
              </a:ext>
            </a:extLst>
          </p:cNvPr>
          <p:cNvGrpSpPr/>
          <p:nvPr/>
        </p:nvGrpSpPr>
        <p:grpSpPr>
          <a:xfrm>
            <a:off x="1356375" y="3805229"/>
            <a:ext cx="2712676" cy="484033"/>
            <a:chOff x="602009" y="4637351"/>
            <a:chExt cx="2712676" cy="484033"/>
          </a:xfrm>
        </p:grpSpPr>
        <p:grpSp>
          <p:nvGrpSpPr>
            <p:cNvPr id="27" name="グループ化 26">
              <a:extLst>
                <a:ext uri="{FF2B5EF4-FFF2-40B4-BE49-F238E27FC236}">
                  <a16:creationId xmlns:a16="http://schemas.microsoft.com/office/drawing/2014/main" id="{1307607A-D322-413A-A864-A09D4620764E}"/>
                </a:ext>
              </a:extLst>
            </p:cNvPr>
            <p:cNvGrpSpPr/>
            <p:nvPr/>
          </p:nvGrpSpPr>
          <p:grpSpPr>
            <a:xfrm>
              <a:off x="1206850" y="4637351"/>
              <a:ext cx="2107835" cy="484033"/>
              <a:chOff x="6564390" y="1162574"/>
              <a:chExt cx="2107835" cy="484033"/>
            </a:xfrm>
          </p:grpSpPr>
          <p:sp>
            <p:nvSpPr>
              <p:cNvPr id="28" name="フローチャート: 端子 27">
                <a:extLst>
                  <a:ext uri="{FF2B5EF4-FFF2-40B4-BE49-F238E27FC236}">
                    <a16:creationId xmlns:a16="http://schemas.microsoft.com/office/drawing/2014/main" id="{BF7D9E2E-38B0-42D7-81F0-8341CC0B9D24}"/>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29" name="正方形/長方形 28">
                <a:extLst>
                  <a:ext uri="{FF2B5EF4-FFF2-40B4-BE49-F238E27FC236}">
                    <a16:creationId xmlns:a16="http://schemas.microsoft.com/office/drawing/2014/main" id="{98B0E26E-DD08-4B0F-9CFE-AEC35173F08C}"/>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cxnSp>
            <p:nvCxnSpPr>
              <p:cNvPr id="30" name="直線コネクタ 29">
                <a:extLst>
                  <a:ext uri="{FF2B5EF4-FFF2-40B4-BE49-F238E27FC236}">
                    <a16:creationId xmlns:a16="http://schemas.microsoft.com/office/drawing/2014/main" id="{7F0C71ED-84BA-47FA-8DD8-13A317679C1E}"/>
                  </a:ext>
                </a:extLst>
              </p:cNvPr>
              <p:cNvCxnSpPr>
                <a:cxnSpLocks/>
                <a:endCxn id="2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6" name="テキスト ボックス 85">
              <a:extLst>
                <a:ext uri="{FF2B5EF4-FFF2-40B4-BE49-F238E27FC236}">
                  <a16:creationId xmlns:a16="http://schemas.microsoft.com/office/drawing/2014/main" id="{54EEE85C-FE21-44AF-A770-056782EAC37D}"/>
                </a:ext>
              </a:extLst>
            </p:cNvPr>
            <p:cNvSpPr txBox="1"/>
            <p:nvPr/>
          </p:nvSpPr>
          <p:spPr>
            <a:xfrm>
              <a:off x="602009" y="4694701"/>
              <a:ext cx="415498" cy="369332"/>
            </a:xfrm>
            <a:prstGeom prst="rect">
              <a:avLst/>
            </a:prstGeom>
            <a:noFill/>
          </p:spPr>
          <p:txBody>
            <a:bodyPr wrap="none" rtlCol="0">
              <a:spAutoFit/>
            </a:bodyPr>
            <a:lstStyle/>
            <a:p>
              <a:r>
                <a:rPr kumimoji="1" lang="ja-JP" altLang="en-US" dirty="0"/>
                <a:t>③</a:t>
              </a:r>
            </a:p>
          </p:txBody>
        </p:sp>
      </p:grpSp>
      <p:sp>
        <p:nvSpPr>
          <p:cNvPr id="164" name="正方形/長方形 163">
            <a:extLst>
              <a:ext uri="{FF2B5EF4-FFF2-40B4-BE49-F238E27FC236}">
                <a16:creationId xmlns:a16="http://schemas.microsoft.com/office/drawing/2014/main" id="{DE65FE4D-2B8F-4918-B2B5-1649ADD667C2}"/>
              </a:ext>
            </a:extLst>
          </p:cNvPr>
          <p:cNvSpPr/>
          <p:nvPr/>
        </p:nvSpPr>
        <p:spPr>
          <a:xfrm>
            <a:off x="4170061" y="3740342"/>
            <a:ext cx="7835347" cy="827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ja-JP" altLang="en-US" sz="1600" i="1" dirty="0">
                <a:solidFill>
                  <a:schemeClr val="tx1"/>
                </a:solidFill>
              </a:rPr>
              <a:t>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での発現実績なし</a:t>
            </a:r>
            <a:endParaRPr kumimoji="1" lang="en-US" altLang="ja-JP" sz="1600" dirty="0">
              <a:solidFill>
                <a:schemeClr val="tx1"/>
              </a:solidFill>
            </a:endParaRPr>
          </a:p>
          <a:p>
            <a:pPr marL="285750" indent="-285750">
              <a:buFont typeface="Wingdings" panose="05000000000000000000" pitchFamily="2" charset="2"/>
              <a:buChar char="l"/>
            </a:pPr>
            <a:r>
              <a:rPr kumimoji="1" lang="ja-JP" altLang="en-US" sz="1600" dirty="0">
                <a:solidFill>
                  <a:schemeClr val="tx1"/>
                </a:solidFill>
              </a:rPr>
              <a:t>①</a:t>
            </a:r>
            <a:r>
              <a:rPr kumimoji="1" lang="en-US" altLang="ja-JP" sz="1600" dirty="0">
                <a:solidFill>
                  <a:schemeClr val="tx1"/>
                </a:solidFill>
              </a:rPr>
              <a:t>PcCel6A</a:t>
            </a:r>
            <a:r>
              <a:rPr kumimoji="1" lang="ja-JP" altLang="en-US" sz="1600" dirty="0">
                <a:solidFill>
                  <a:schemeClr val="tx1"/>
                </a:solidFill>
              </a:rPr>
              <a:t>と同じ</a:t>
            </a:r>
            <a:r>
              <a:rPr kumimoji="1" lang="en-US" altLang="ja-JP" sz="1600"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600"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600"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r>
              <a:rPr kumimoji="1" lang="ja-JP" altLang="en-US" sz="1600" i="1" u="none" strike="noStrike" kern="1200" cap="none" spc="0" normalizeH="0" baseline="0" noProof="0" dirty="0">
                <a:ln>
                  <a:noFill/>
                </a:ln>
                <a:solidFill>
                  <a:schemeClr val="tx1"/>
                </a:solidFill>
                <a:effectLst/>
                <a:uLnTx/>
                <a:uFillTx/>
                <a:latin typeface="Meiryo UI"/>
                <a:ea typeface="Meiryo UI"/>
                <a:cs typeface="Times New Roman" panose="02020603050405020304" pitchFamily="18" charset="0"/>
              </a:rPr>
              <a:t>由来</a:t>
            </a:r>
            <a:endParaRPr kumimoji="1" lang="en-US" altLang="ja-JP" sz="1600" i="1" u="none" strike="noStrike" kern="1200" cap="none" spc="0" normalizeH="0" baseline="0" noProof="0" dirty="0">
              <a:ln>
                <a:noFill/>
              </a:ln>
              <a:solidFill>
                <a:schemeClr val="tx1"/>
              </a:solidFill>
              <a:effectLst/>
              <a:uLnTx/>
              <a:uFillTx/>
              <a:latin typeface="Meiryo UI"/>
              <a:ea typeface="Meiryo UI"/>
              <a:cs typeface="Times New Roman" panose="02020603050405020304" pitchFamily="18" charset="0"/>
            </a:endParaRPr>
          </a:p>
          <a:p>
            <a:r>
              <a:rPr kumimoji="1" lang="ja-JP" altLang="en-US" sz="1600" dirty="0">
                <a:solidFill>
                  <a:srgbClr val="FF0000"/>
                </a:solidFill>
              </a:rPr>
              <a:t>➡</a:t>
            </a:r>
            <a:r>
              <a:rPr kumimoji="1" lang="en-US" altLang="ja-JP" sz="1600" dirty="0">
                <a:solidFill>
                  <a:srgbClr val="FF0000"/>
                </a:solidFill>
              </a:rPr>
              <a:t>2Q</a:t>
            </a:r>
            <a:r>
              <a:rPr kumimoji="1" lang="ja-JP" altLang="en-US" sz="1600" dirty="0">
                <a:solidFill>
                  <a:srgbClr val="FF0000"/>
                </a:solidFill>
              </a:rPr>
              <a:t>実験：酵母（</a:t>
            </a:r>
            <a:r>
              <a:rPr kumimoji="1" lang="en-US" altLang="ja-JP" sz="1600" i="1" dirty="0">
                <a:solidFill>
                  <a:srgbClr val="FF0000"/>
                </a:solidFill>
              </a:rPr>
              <a:t>Pichia pastoris</a:t>
            </a:r>
            <a:r>
              <a:rPr kumimoji="1" lang="ja-JP" altLang="en-US" sz="1600" i="1" dirty="0">
                <a:solidFill>
                  <a:srgbClr val="FF0000"/>
                </a:solidFill>
              </a:rPr>
              <a:t>）での発現量が少なく、</a:t>
            </a:r>
            <a:endParaRPr kumimoji="1" lang="en-US" altLang="ja-JP" sz="1600" i="1" dirty="0">
              <a:solidFill>
                <a:srgbClr val="FF0000"/>
              </a:solidFill>
            </a:endParaRPr>
          </a:p>
          <a:p>
            <a:r>
              <a:rPr kumimoji="1" lang="en-US" altLang="ja-JP" sz="1600" i="1" dirty="0">
                <a:solidFill>
                  <a:srgbClr val="FF0000"/>
                </a:solidFill>
              </a:rPr>
              <a:t>								</a:t>
            </a:r>
            <a:r>
              <a:rPr kumimoji="1" lang="ja-JP" altLang="en-US" sz="1600" i="1" dirty="0">
                <a:solidFill>
                  <a:srgbClr val="FF0000"/>
                </a:solidFill>
              </a:rPr>
              <a:t>一部基質で活性の有無の判断に至らず。</a:t>
            </a:r>
            <a:endParaRPr kumimoji="1" lang="en-US" altLang="ja-JP" sz="1600" dirty="0">
              <a:solidFill>
                <a:srgbClr val="FF0000"/>
              </a:solidFill>
            </a:endParaRPr>
          </a:p>
        </p:txBody>
      </p:sp>
      <p:grpSp>
        <p:nvGrpSpPr>
          <p:cNvPr id="182" name="グループ化 181">
            <a:extLst>
              <a:ext uri="{FF2B5EF4-FFF2-40B4-BE49-F238E27FC236}">
                <a16:creationId xmlns:a16="http://schemas.microsoft.com/office/drawing/2014/main" id="{7A0C41C4-6BB5-45CB-9CF4-436FBF7EFF23}"/>
              </a:ext>
            </a:extLst>
          </p:cNvPr>
          <p:cNvGrpSpPr/>
          <p:nvPr/>
        </p:nvGrpSpPr>
        <p:grpSpPr>
          <a:xfrm>
            <a:off x="1356375" y="4890361"/>
            <a:ext cx="2705872" cy="484033"/>
            <a:chOff x="608813" y="3091179"/>
            <a:chExt cx="2705872" cy="484033"/>
          </a:xfrm>
        </p:grpSpPr>
        <p:grpSp>
          <p:nvGrpSpPr>
            <p:cNvPr id="198" name="グループ化 197">
              <a:extLst>
                <a:ext uri="{FF2B5EF4-FFF2-40B4-BE49-F238E27FC236}">
                  <a16:creationId xmlns:a16="http://schemas.microsoft.com/office/drawing/2014/main" id="{14CF8EA4-1169-4238-904F-FA364C06AF71}"/>
                </a:ext>
              </a:extLst>
            </p:cNvPr>
            <p:cNvGrpSpPr/>
            <p:nvPr/>
          </p:nvGrpSpPr>
          <p:grpSpPr>
            <a:xfrm>
              <a:off x="1238230" y="3091179"/>
              <a:ext cx="2076455" cy="484033"/>
              <a:chOff x="6595770" y="1162574"/>
              <a:chExt cx="2076455" cy="484033"/>
            </a:xfrm>
          </p:grpSpPr>
          <p:sp>
            <p:nvSpPr>
              <p:cNvPr id="199" name="フローチャート: 端子 198">
                <a:extLst>
                  <a:ext uri="{FF2B5EF4-FFF2-40B4-BE49-F238E27FC236}">
                    <a16:creationId xmlns:a16="http://schemas.microsoft.com/office/drawing/2014/main" id="{908E6865-9BB8-4852-A20F-0E390B3288E5}"/>
                  </a:ext>
                </a:extLst>
              </p:cNvPr>
              <p:cNvSpPr/>
              <p:nvPr/>
            </p:nvSpPr>
            <p:spPr>
              <a:xfrm>
                <a:off x="6595770" y="1162574"/>
                <a:ext cx="96900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200" name="正方形/長方形 199">
                <a:extLst>
                  <a:ext uri="{FF2B5EF4-FFF2-40B4-BE49-F238E27FC236}">
                    <a16:creationId xmlns:a16="http://schemas.microsoft.com/office/drawing/2014/main" id="{1E67ADDC-395C-49F3-9ED9-4BCB9F5A07B4}"/>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01" name="直線コネクタ 200">
                <a:extLst>
                  <a:ext uri="{FF2B5EF4-FFF2-40B4-BE49-F238E27FC236}">
                    <a16:creationId xmlns:a16="http://schemas.microsoft.com/office/drawing/2014/main" id="{474618B8-985A-4279-9571-933EC590C87C}"/>
                  </a:ext>
                </a:extLst>
              </p:cNvPr>
              <p:cNvCxnSpPr>
                <a:cxnSpLocks/>
                <a:endCxn id="200"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6" name="テキスト ボックス 195">
              <a:extLst>
                <a:ext uri="{FF2B5EF4-FFF2-40B4-BE49-F238E27FC236}">
                  <a16:creationId xmlns:a16="http://schemas.microsoft.com/office/drawing/2014/main" id="{E873F755-4B16-4376-81DC-0802583FBC8D}"/>
                </a:ext>
              </a:extLst>
            </p:cNvPr>
            <p:cNvSpPr txBox="1"/>
            <p:nvPr/>
          </p:nvSpPr>
          <p:spPr>
            <a:xfrm>
              <a:off x="608813" y="3148529"/>
              <a:ext cx="415498" cy="369332"/>
            </a:xfrm>
            <a:prstGeom prst="rect">
              <a:avLst/>
            </a:prstGeom>
            <a:noFill/>
          </p:spPr>
          <p:txBody>
            <a:bodyPr wrap="none" rtlCol="0">
              <a:spAutoFit/>
            </a:bodyPr>
            <a:lstStyle/>
            <a:p>
              <a:r>
                <a:rPr kumimoji="1" lang="ja-JP" altLang="en-US" dirty="0"/>
                <a:t>④</a:t>
              </a:r>
            </a:p>
          </p:txBody>
        </p:sp>
      </p:grpSp>
      <p:sp>
        <p:nvSpPr>
          <p:cNvPr id="249" name="テキスト ボックス 248">
            <a:extLst>
              <a:ext uri="{FF2B5EF4-FFF2-40B4-BE49-F238E27FC236}">
                <a16:creationId xmlns:a16="http://schemas.microsoft.com/office/drawing/2014/main" id="{9F054E0F-2968-4D46-A2C3-78975B8E02F2}"/>
              </a:ext>
            </a:extLst>
          </p:cNvPr>
          <p:cNvSpPr txBox="1"/>
          <p:nvPr/>
        </p:nvSpPr>
        <p:spPr>
          <a:xfrm>
            <a:off x="545652" y="1211315"/>
            <a:ext cx="671979" cy="369332"/>
          </a:xfrm>
          <a:prstGeom prst="rect">
            <a:avLst/>
          </a:prstGeom>
          <a:noFill/>
        </p:spPr>
        <p:txBody>
          <a:bodyPr wrap="none" rtlCol="0">
            <a:spAutoFit/>
          </a:bodyPr>
          <a:lstStyle/>
          <a:p>
            <a:r>
              <a:rPr kumimoji="1" lang="en-US" altLang="ja-JP" b="1" dirty="0"/>
              <a:t>Cel6</a:t>
            </a:r>
            <a:endParaRPr kumimoji="1" lang="ja-JP" altLang="en-US" b="1" dirty="0"/>
          </a:p>
        </p:txBody>
      </p:sp>
      <p:sp>
        <p:nvSpPr>
          <p:cNvPr id="258" name="テキスト ボックス 257">
            <a:extLst>
              <a:ext uri="{FF2B5EF4-FFF2-40B4-BE49-F238E27FC236}">
                <a16:creationId xmlns:a16="http://schemas.microsoft.com/office/drawing/2014/main" id="{C08B6B80-164B-496C-B7A3-FA27B913776B}"/>
              </a:ext>
            </a:extLst>
          </p:cNvPr>
          <p:cNvSpPr txBox="1"/>
          <p:nvPr/>
        </p:nvSpPr>
        <p:spPr>
          <a:xfrm>
            <a:off x="542718" y="2498941"/>
            <a:ext cx="671979" cy="369332"/>
          </a:xfrm>
          <a:prstGeom prst="rect">
            <a:avLst/>
          </a:prstGeom>
          <a:noFill/>
        </p:spPr>
        <p:txBody>
          <a:bodyPr wrap="none" rtlCol="0">
            <a:spAutoFit/>
          </a:bodyPr>
          <a:lstStyle/>
          <a:p>
            <a:r>
              <a:rPr kumimoji="1" lang="en-US" altLang="ja-JP" b="1" dirty="0"/>
              <a:t>Cel7</a:t>
            </a:r>
            <a:endParaRPr kumimoji="1" lang="ja-JP" altLang="en-US" b="1" dirty="0"/>
          </a:p>
        </p:txBody>
      </p:sp>
      <p:sp>
        <p:nvSpPr>
          <p:cNvPr id="33" name="正方形/長方形 32">
            <a:extLst>
              <a:ext uri="{FF2B5EF4-FFF2-40B4-BE49-F238E27FC236}">
                <a16:creationId xmlns:a16="http://schemas.microsoft.com/office/drawing/2014/main" id="{0F53F6AB-D4DE-4360-B571-9D08C823CBEC}"/>
              </a:ext>
            </a:extLst>
          </p:cNvPr>
          <p:cNvSpPr/>
          <p:nvPr/>
        </p:nvSpPr>
        <p:spPr>
          <a:xfrm>
            <a:off x="1232356" y="1230434"/>
            <a:ext cx="88043" cy="98036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9" name="正方形/長方形 258">
            <a:extLst>
              <a:ext uri="{FF2B5EF4-FFF2-40B4-BE49-F238E27FC236}">
                <a16:creationId xmlns:a16="http://schemas.microsoft.com/office/drawing/2014/main" id="{F405C6F8-2383-4EED-BC32-C8663368FF20}"/>
              </a:ext>
            </a:extLst>
          </p:cNvPr>
          <p:cNvSpPr/>
          <p:nvPr/>
        </p:nvSpPr>
        <p:spPr>
          <a:xfrm>
            <a:off x="1228931" y="2531154"/>
            <a:ext cx="91468" cy="324591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0" name="正方形/長方形 259">
            <a:extLst>
              <a:ext uri="{FF2B5EF4-FFF2-40B4-BE49-F238E27FC236}">
                <a16:creationId xmlns:a16="http://schemas.microsoft.com/office/drawing/2014/main" id="{F9983061-1BD0-40B9-9C19-96B6604BB12B}"/>
              </a:ext>
            </a:extLst>
          </p:cNvPr>
          <p:cNvSpPr/>
          <p:nvPr/>
        </p:nvSpPr>
        <p:spPr>
          <a:xfrm>
            <a:off x="4129686" y="4586473"/>
            <a:ext cx="7710277" cy="78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dirty="0">
              <a:solidFill>
                <a:schemeClr val="tx1"/>
              </a:solidFill>
            </a:endParaRPr>
          </a:p>
          <a:p>
            <a:pPr marL="285750" indent="-285750">
              <a:buFont typeface="Wingdings" panose="05000000000000000000" pitchFamily="2" charset="2"/>
              <a:buChar char="l"/>
            </a:pPr>
            <a:r>
              <a:rPr kumimoji="1" lang="ja-JP" altLang="en-US" sz="1600" dirty="0">
                <a:solidFill>
                  <a:schemeClr val="tx1"/>
                </a:solidFill>
              </a:rPr>
              <a:t>結合ドメイン（</a:t>
            </a:r>
            <a:r>
              <a:rPr kumimoji="1" lang="en-US" altLang="ja-JP" sz="1600" dirty="0">
                <a:solidFill>
                  <a:schemeClr val="tx1"/>
                </a:solidFill>
              </a:rPr>
              <a:t>TrCBM1</a:t>
            </a:r>
            <a:r>
              <a:rPr kumimoji="1" lang="ja-JP" altLang="en-US" sz="1600" dirty="0">
                <a:solidFill>
                  <a:schemeClr val="tx1"/>
                </a:solidFill>
              </a:rPr>
              <a:t>）は設計対象として使用。</a:t>
            </a:r>
            <a:endParaRPr kumimoji="1" lang="en-US" altLang="ja-JP" sz="1600" dirty="0">
              <a:solidFill>
                <a:schemeClr val="tx1"/>
              </a:solidFill>
            </a:endParaRPr>
          </a:p>
          <a:p>
            <a:pPr marL="285750" indent="-285750">
              <a:buFont typeface="Wingdings" panose="05000000000000000000" pitchFamily="2" charset="2"/>
              <a:buChar char="l"/>
            </a:pPr>
            <a:r>
              <a:rPr kumimoji="1" lang="ja-JP" altLang="en-US" sz="1600" i="1" dirty="0">
                <a:solidFill>
                  <a:schemeClr val="tx1"/>
                </a:solidFill>
              </a:rPr>
              <a:t>もともとの宿主（</a:t>
            </a:r>
            <a:r>
              <a:rPr kumimoji="1" lang="en-US" altLang="ja-JP" sz="1600" i="1" dirty="0">
                <a:solidFill>
                  <a:schemeClr val="tx1"/>
                </a:solidFill>
              </a:rPr>
              <a:t>Trichoderma</a:t>
            </a:r>
            <a:r>
              <a:rPr kumimoji="1" lang="ja-JP" altLang="en-US" sz="1600" i="1" dirty="0">
                <a:solidFill>
                  <a:schemeClr val="tx1"/>
                </a:solidFill>
              </a:rPr>
              <a:t> </a:t>
            </a:r>
            <a:r>
              <a:rPr kumimoji="1" lang="en-US" altLang="ja-JP" sz="1600" i="1" dirty="0" err="1">
                <a:solidFill>
                  <a:schemeClr val="tx1"/>
                </a:solidFill>
              </a:rPr>
              <a:t>reesei</a:t>
            </a:r>
            <a:r>
              <a:rPr kumimoji="1" lang="ja-JP" altLang="en-US" sz="1600" i="1" dirty="0">
                <a:solidFill>
                  <a:schemeClr val="tx1"/>
                </a:solidFill>
              </a:rPr>
              <a:t>）での発現は難易度が高い。</a:t>
            </a:r>
            <a:endParaRPr kumimoji="1" lang="en-US" altLang="ja-JP" sz="1600" i="1" dirty="0">
              <a:solidFill>
                <a:schemeClr val="tx1"/>
              </a:solidFill>
            </a:endParaRPr>
          </a:p>
          <a:p>
            <a:pPr marL="285750" indent="-285750">
              <a:buFont typeface="Wingdings" panose="05000000000000000000" pitchFamily="2" charset="2"/>
              <a:buChar char="l"/>
            </a:pPr>
            <a:r>
              <a:rPr kumimoji="1" lang="ja-JP" altLang="en-US" sz="1600" i="1" dirty="0">
                <a:solidFill>
                  <a:schemeClr val="tx1"/>
                </a:solidFill>
              </a:rPr>
              <a:t>異種宿主発現で一般的に用いられる酵母（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での発現は難しい</a:t>
            </a:r>
            <a:r>
              <a:rPr kumimoji="1" lang="en-US" altLang="ja-JP" sz="1600" dirty="0">
                <a:solidFill>
                  <a:schemeClr val="tx1"/>
                </a:solidFill>
              </a:rPr>
              <a:t>**</a:t>
            </a:r>
            <a:r>
              <a:rPr kumimoji="1" lang="ja-JP" altLang="en-US" sz="1600" dirty="0">
                <a:solidFill>
                  <a:schemeClr val="tx1"/>
                </a:solidFill>
              </a:rPr>
              <a:t>。</a:t>
            </a:r>
            <a:endParaRPr kumimoji="1" lang="en-US" altLang="ja-JP" sz="1600" dirty="0">
              <a:solidFill>
                <a:schemeClr val="tx1"/>
              </a:solidFill>
            </a:endParaRPr>
          </a:p>
          <a:p>
            <a:r>
              <a:rPr kumimoji="1" lang="ja-JP" altLang="en-US" sz="1600" dirty="0">
                <a:solidFill>
                  <a:schemeClr val="tx1"/>
                </a:solidFill>
              </a:rPr>
              <a:t>➡代わりに②③を用いて酵母（</a:t>
            </a:r>
            <a:r>
              <a:rPr kumimoji="1" lang="en-US" altLang="ja-JP" sz="1600" i="1" dirty="0">
                <a:solidFill>
                  <a:schemeClr val="tx1"/>
                </a:solidFill>
              </a:rPr>
              <a:t>Pichia pastoris</a:t>
            </a:r>
            <a:r>
              <a:rPr kumimoji="1" lang="ja-JP" altLang="en-US" sz="1600" dirty="0">
                <a:solidFill>
                  <a:schemeClr val="tx1"/>
                </a:solidFill>
              </a:rPr>
              <a:t>）で発現を実施</a:t>
            </a:r>
            <a:endParaRPr kumimoji="1" lang="en-US" altLang="ja-JP" sz="1600" dirty="0">
              <a:solidFill>
                <a:schemeClr val="tx1"/>
              </a:solidFill>
            </a:endParaRPr>
          </a:p>
          <a:p>
            <a:pPr marL="285750" indent="-285750">
              <a:buFont typeface="Arial" panose="020B0604020202020204" pitchFamily="34" charset="0"/>
              <a:buChar char="•"/>
            </a:pPr>
            <a:endParaRPr kumimoji="1" lang="en-US" altLang="ja-JP" sz="1600" dirty="0">
              <a:solidFill>
                <a:schemeClr val="tx1"/>
              </a:solidFill>
            </a:endParaRPr>
          </a:p>
        </p:txBody>
      </p:sp>
      <p:sp>
        <p:nvSpPr>
          <p:cNvPr id="3" name="吹き出し: 角を丸めた四角形 2">
            <a:extLst>
              <a:ext uri="{FF2B5EF4-FFF2-40B4-BE49-F238E27FC236}">
                <a16:creationId xmlns:a16="http://schemas.microsoft.com/office/drawing/2014/main" id="{4A6DE92D-714A-4349-BA1B-7400EFADB6BE}"/>
              </a:ext>
            </a:extLst>
          </p:cNvPr>
          <p:cNvSpPr/>
          <p:nvPr/>
        </p:nvSpPr>
        <p:spPr>
          <a:xfrm>
            <a:off x="8701961" y="1719813"/>
            <a:ext cx="3303447" cy="927061"/>
          </a:xfrm>
          <a:prstGeom prst="wedgeRoundRectCallout">
            <a:avLst>
              <a:gd name="adj1" fmla="val -22689"/>
              <a:gd name="adj2" fmla="val 68725"/>
              <a:gd name="adj3" fmla="val 16667"/>
            </a:avLst>
          </a:prstGeom>
          <a:solidFill>
            <a:schemeClr val="bg1"/>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34" name="グループ化 233">
            <a:extLst>
              <a:ext uri="{FF2B5EF4-FFF2-40B4-BE49-F238E27FC236}">
                <a16:creationId xmlns:a16="http://schemas.microsoft.com/office/drawing/2014/main" id="{CDC13048-CD15-4E11-B1A9-F6EE5AEC27B7}"/>
              </a:ext>
            </a:extLst>
          </p:cNvPr>
          <p:cNvGrpSpPr/>
          <p:nvPr/>
        </p:nvGrpSpPr>
        <p:grpSpPr>
          <a:xfrm>
            <a:off x="8800909" y="1822160"/>
            <a:ext cx="3197493" cy="775055"/>
            <a:chOff x="9127099" y="5569600"/>
            <a:chExt cx="3197493" cy="775055"/>
          </a:xfrm>
        </p:grpSpPr>
        <p:grpSp>
          <p:nvGrpSpPr>
            <p:cNvPr id="112" name="グループ化 111">
              <a:extLst>
                <a:ext uri="{FF2B5EF4-FFF2-40B4-BE49-F238E27FC236}">
                  <a16:creationId xmlns:a16="http://schemas.microsoft.com/office/drawing/2014/main" id="{D030CB66-4AB9-40C4-B0B7-BEE1F6AA8607}"/>
                </a:ext>
              </a:extLst>
            </p:cNvPr>
            <p:cNvGrpSpPr/>
            <p:nvPr/>
          </p:nvGrpSpPr>
          <p:grpSpPr>
            <a:xfrm>
              <a:off x="9719851" y="5590793"/>
              <a:ext cx="2604741" cy="540890"/>
              <a:chOff x="2708590" y="5941360"/>
              <a:chExt cx="3813601" cy="791916"/>
            </a:xfrm>
          </p:grpSpPr>
          <p:grpSp>
            <p:nvGrpSpPr>
              <p:cNvPr id="115" name="グループ化 114">
                <a:extLst>
                  <a:ext uri="{FF2B5EF4-FFF2-40B4-BE49-F238E27FC236}">
                    <a16:creationId xmlns:a16="http://schemas.microsoft.com/office/drawing/2014/main" id="{A414EDF4-07F3-4C61-959F-850A4DAED19E}"/>
                  </a:ext>
                </a:extLst>
              </p:cNvPr>
              <p:cNvGrpSpPr/>
              <p:nvPr/>
            </p:nvGrpSpPr>
            <p:grpSpPr>
              <a:xfrm>
                <a:off x="2708590" y="5941360"/>
                <a:ext cx="3813601" cy="791916"/>
                <a:chOff x="-17098" y="2165392"/>
                <a:chExt cx="3813601" cy="791916"/>
              </a:xfrm>
            </p:grpSpPr>
            <p:sp>
              <p:nvSpPr>
                <p:cNvPr id="117" name="矢印: 五方向 116">
                  <a:extLst>
                    <a:ext uri="{FF2B5EF4-FFF2-40B4-BE49-F238E27FC236}">
                      <a16:creationId xmlns:a16="http://schemas.microsoft.com/office/drawing/2014/main" id="{63F5DBDA-58EB-4BE6-A15F-CC037B717BD8}"/>
                    </a:ext>
                  </a:extLst>
                </p:cNvPr>
                <p:cNvSpPr/>
                <p:nvPr/>
              </p:nvSpPr>
              <p:spPr>
                <a:xfrm>
                  <a:off x="-17098" y="2165392"/>
                  <a:ext cx="3691211" cy="764095"/>
                </a:xfrm>
                <a:prstGeom prst="homePlate">
                  <a:avLst>
                    <a:gd name="adj" fmla="val 0"/>
                  </a:avLst>
                </a:prstGeom>
                <a:solidFill>
                  <a:schemeClr val="bg1"/>
                </a:solidFill>
                <a:ln>
                  <a:solidFill>
                    <a:srgbClr val="C0C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white"/>
                    </a:solidFill>
                    <a:effectLst/>
                    <a:uLnTx/>
                    <a:uFillTx/>
                    <a:latin typeface="+mn-ea"/>
                    <a:cs typeface="+mn-cs"/>
                  </a:endParaRPr>
                </a:p>
              </p:txBody>
            </p:sp>
            <p:sp>
              <p:nvSpPr>
                <p:cNvPr id="119" name="テキスト ボックス 118">
                  <a:extLst>
                    <a:ext uri="{FF2B5EF4-FFF2-40B4-BE49-F238E27FC236}">
                      <a16:creationId xmlns:a16="http://schemas.microsoft.com/office/drawing/2014/main" id="{4A92E08A-FEE4-4BA0-8465-96BEBACBF227}"/>
                    </a:ext>
                  </a:extLst>
                </p:cNvPr>
                <p:cNvSpPr txBox="1"/>
                <p:nvPr/>
              </p:nvSpPr>
              <p:spPr>
                <a:xfrm>
                  <a:off x="29169" y="2585550"/>
                  <a:ext cx="3767334" cy="37175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i="0" u="none" strike="noStrike" kern="1200" cap="none" spc="0" normalizeH="0" baseline="0" noProof="0" dirty="0">
                      <a:ln>
                        <a:noFill/>
                      </a:ln>
                      <a:effectLst/>
                      <a:uLnTx/>
                      <a:uFillTx/>
                      <a:latin typeface="+mn-ea"/>
                      <a:cs typeface="+mn-cs"/>
                    </a:rPr>
                    <a:t>@</a:t>
                  </a:r>
                  <a:r>
                    <a:rPr kumimoji="1" lang="ja-JP" altLang="en-US" sz="1050" i="0" u="none" strike="noStrike" kern="1200" cap="none" spc="0" normalizeH="0" baseline="0" noProof="0" dirty="0">
                      <a:ln>
                        <a:noFill/>
                      </a:ln>
                      <a:effectLst/>
                      <a:uLnTx/>
                      <a:uFillTx/>
                      <a:latin typeface="+mn-ea"/>
                      <a:cs typeface="+mn-cs"/>
                    </a:rPr>
                    <a:t>酵母（</a:t>
                  </a:r>
                  <a:r>
                    <a:rPr kumimoji="1" lang="en-US" altLang="ja-JP" sz="1050" i="1" dirty="0">
                      <a:latin typeface="+mn-ea"/>
                    </a:rPr>
                    <a:t>Saccharomyces cerevisiae</a:t>
                  </a:r>
                  <a:r>
                    <a:rPr kumimoji="1" lang="ja-JP" altLang="en-US" sz="1050" i="0" u="none" strike="noStrike" kern="1200" cap="none" spc="0" normalizeH="0" baseline="0" noProof="0" dirty="0">
                      <a:ln>
                        <a:noFill/>
                      </a:ln>
                      <a:effectLst/>
                      <a:uLnTx/>
                      <a:uFillTx/>
                      <a:latin typeface="+mn-ea"/>
                      <a:cs typeface="+mn-cs"/>
                    </a:rPr>
                    <a:t>）</a:t>
                  </a:r>
                  <a:endParaRPr kumimoji="1" lang="en-US" altLang="ja-JP" sz="1050" i="0" u="none" strike="noStrike" kern="1200" cap="none" spc="0" normalizeH="0" baseline="0" noProof="0" dirty="0">
                    <a:ln>
                      <a:noFill/>
                    </a:ln>
                    <a:effectLst/>
                    <a:uLnTx/>
                    <a:uFillTx/>
                    <a:latin typeface="+mn-ea"/>
                    <a:cs typeface="+mn-cs"/>
                  </a:endParaRPr>
                </a:p>
              </p:txBody>
            </p:sp>
          </p:grpSp>
          <p:sp>
            <p:nvSpPr>
              <p:cNvPr id="116" name="フローチャート: 端子 115">
                <a:extLst>
                  <a:ext uri="{FF2B5EF4-FFF2-40B4-BE49-F238E27FC236}">
                    <a16:creationId xmlns:a16="http://schemas.microsoft.com/office/drawing/2014/main" id="{ED196153-3D80-40B5-A76E-BACBB0C8359B}"/>
                  </a:ext>
                </a:extLst>
              </p:cNvPr>
              <p:cNvSpPr/>
              <p:nvPr/>
            </p:nvSpPr>
            <p:spPr>
              <a:xfrm>
                <a:off x="4038761" y="6046813"/>
                <a:ext cx="959943" cy="359934"/>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100" dirty="0">
                    <a:solidFill>
                      <a:schemeClr val="bg1"/>
                    </a:solidFill>
                  </a:rPr>
                  <a:t>TeCel7A</a:t>
                </a:r>
                <a:endParaRPr kumimoji="1" lang="ja-JP" altLang="en-US" sz="1100" dirty="0">
                  <a:solidFill>
                    <a:schemeClr val="bg1"/>
                  </a:solidFill>
                </a:endParaRPr>
              </a:p>
            </p:txBody>
          </p:sp>
        </p:grpSp>
        <p:sp>
          <p:nvSpPr>
            <p:cNvPr id="120" name="テキスト ボックス 119">
              <a:extLst>
                <a:ext uri="{FF2B5EF4-FFF2-40B4-BE49-F238E27FC236}">
                  <a16:creationId xmlns:a16="http://schemas.microsoft.com/office/drawing/2014/main" id="{338DA559-FEEB-4D05-8D08-458E5E030FF9}"/>
                </a:ext>
              </a:extLst>
            </p:cNvPr>
            <p:cNvSpPr txBox="1"/>
            <p:nvPr/>
          </p:nvSpPr>
          <p:spPr>
            <a:xfrm>
              <a:off x="9127099" y="5569600"/>
              <a:ext cx="705642" cy="276999"/>
            </a:xfrm>
            <a:prstGeom prst="rect">
              <a:avLst/>
            </a:prstGeom>
            <a:noFill/>
          </p:spPr>
          <p:txBody>
            <a:bodyPr wrap="none" rtlCol="0">
              <a:spAutoFit/>
            </a:bodyPr>
            <a:lstStyle/>
            <a:p>
              <a:r>
                <a:rPr kumimoji="1" lang="ja-JP" altLang="en-US" sz="1200" dirty="0"/>
                <a:t>参考</a:t>
              </a:r>
              <a:r>
                <a:rPr kumimoji="1" lang="en-US" altLang="ja-JP" sz="1200" dirty="0"/>
                <a:t>*</a:t>
              </a:r>
              <a:r>
                <a:rPr kumimoji="1" lang="ja-JP" altLang="en-US" sz="1200" dirty="0"/>
                <a:t>：</a:t>
              </a:r>
            </a:p>
          </p:txBody>
        </p:sp>
        <p:sp>
          <p:nvSpPr>
            <p:cNvPr id="122" name="テキスト ボックス 121">
              <a:extLst>
                <a:ext uri="{FF2B5EF4-FFF2-40B4-BE49-F238E27FC236}">
                  <a16:creationId xmlns:a16="http://schemas.microsoft.com/office/drawing/2014/main" id="{24DDFC87-E947-4EFF-B3D2-0857980A1755}"/>
                </a:ext>
              </a:extLst>
            </p:cNvPr>
            <p:cNvSpPr txBox="1"/>
            <p:nvPr/>
          </p:nvSpPr>
          <p:spPr>
            <a:xfrm>
              <a:off x="9861367" y="6098434"/>
              <a:ext cx="2238113" cy="246221"/>
            </a:xfrm>
            <a:prstGeom prst="rect">
              <a:avLst/>
            </a:prstGeom>
            <a:noFill/>
          </p:spPr>
          <p:txBody>
            <a:bodyPr wrap="none" rtlCol="0">
              <a:spAutoFit/>
            </a:bodyPr>
            <a:lstStyle/>
            <a:p>
              <a:pPr algn="ctr"/>
              <a:r>
                <a:rPr kumimoji="1" lang="ja-JP" altLang="en-US" sz="1000" b="1" dirty="0">
                  <a:solidFill>
                    <a:srgbClr val="C00000"/>
                  </a:solidFill>
                  <a:latin typeface="+mn-ea"/>
                </a:rPr>
                <a:t>酵母で発現が確認されている</a:t>
              </a:r>
              <a:r>
                <a:rPr kumimoji="1" lang="en-US" altLang="ja-JP" sz="1000" b="1" dirty="0">
                  <a:solidFill>
                    <a:srgbClr val="C00000"/>
                  </a:solidFill>
                  <a:latin typeface="+mn-ea"/>
                </a:rPr>
                <a:t>Cel7 CD</a:t>
              </a:r>
            </a:p>
          </p:txBody>
        </p:sp>
      </p:grpSp>
      <p:sp>
        <p:nvSpPr>
          <p:cNvPr id="75" name="テキスト ボックス 74">
            <a:extLst>
              <a:ext uri="{FF2B5EF4-FFF2-40B4-BE49-F238E27FC236}">
                <a16:creationId xmlns:a16="http://schemas.microsoft.com/office/drawing/2014/main" id="{843089E0-8935-4761-B3BD-6DA625C09AB4}"/>
              </a:ext>
            </a:extLst>
          </p:cNvPr>
          <p:cNvSpPr txBox="1"/>
          <p:nvPr/>
        </p:nvSpPr>
        <p:spPr>
          <a:xfrm>
            <a:off x="10967219" y="5774783"/>
            <a:ext cx="1223253" cy="461665"/>
          </a:xfrm>
          <a:prstGeom prst="rect">
            <a:avLst/>
          </a:prstGeom>
          <a:solidFill>
            <a:schemeClr val="bg1"/>
          </a:solidFill>
        </p:spPr>
        <p:txBody>
          <a:bodyPr wrap="square">
            <a:spAutoFit/>
          </a:bodyPr>
          <a:lstStyle/>
          <a:p>
            <a:r>
              <a:rPr lang="en-US" altLang="ja-JP" sz="1200" b="0" i="0" dirty="0">
                <a:solidFill>
                  <a:srgbClr val="212121"/>
                </a:solidFill>
                <a:effectLst/>
                <a:latin typeface="BlinkMacSystemFont"/>
              </a:rPr>
              <a:t>*</a:t>
            </a:r>
            <a:r>
              <a:rPr lang="ja-JP" altLang="en-US" sz="1200" b="0" i="0" dirty="0">
                <a:solidFill>
                  <a:srgbClr val="212121"/>
                </a:solidFill>
                <a:effectLst/>
                <a:latin typeface="BlinkMacSystemFont"/>
              </a:rPr>
              <a:t>参考文献１</a:t>
            </a:r>
            <a:endParaRPr lang="en-US" altLang="ja-JP" sz="1200" b="0" i="0" dirty="0">
              <a:solidFill>
                <a:srgbClr val="212121"/>
              </a:solidFill>
              <a:effectLst/>
              <a:latin typeface="BlinkMacSystemFont"/>
            </a:endParaRPr>
          </a:p>
          <a:p>
            <a:r>
              <a:rPr lang="en-US" altLang="ja-JP" sz="1200" dirty="0">
                <a:solidFill>
                  <a:srgbClr val="212121"/>
                </a:solidFill>
                <a:latin typeface="BlinkMacSystemFont"/>
              </a:rPr>
              <a:t>**</a:t>
            </a:r>
            <a:r>
              <a:rPr lang="ja-JP" altLang="en-US" sz="1200" dirty="0">
                <a:solidFill>
                  <a:srgbClr val="212121"/>
                </a:solidFill>
                <a:latin typeface="BlinkMacSystemFont"/>
              </a:rPr>
              <a:t>参考文献２</a:t>
            </a:r>
            <a:endParaRPr lang="ja-JP" altLang="en-US" sz="1200" dirty="0"/>
          </a:p>
        </p:txBody>
      </p:sp>
      <p:sp>
        <p:nvSpPr>
          <p:cNvPr id="6" name="正方形/長方形 5">
            <a:extLst>
              <a:ext uri="{FF2B5EF4-FFF2-40B4-BE49-F238E27FC236}">
                <a16:creationId xmlns:a16="http://schemas.microsoft.com/office/drawing/2014/main" id="{6E420795-B0F0-4B10-A154-6DD308AE539F}"/>
              </a:ext>
            </a:extLst>
          </p:cNvPr>
          <p:cNvSpPr/>
          <p:nvPr/>
        </p:nvSpPr>
        <p:spPr>
          <a:xfrm>
            <a:off x="6739467" y="280039"/>
            <a:ext cx="5177713" cy="90633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84" name="グループ化 83">
            <a:extLst>
              <a:ext uri="{FF2B5EF4-FFF2-40B4-BE49-F238E27FC236}">
                <a16:creationId xmlns:a16="http://schemas.microsoft.com/office/drawing/2014/main" id="{86350F48-F4EB-43C6-8DB7-3C19948A2921}"/>
              </a:ext>
            </a:extLst>
          </p:cNvPr>
          <p:cNvGrpSpPr/>
          <p:nvPr/>
        </p:nvGrpSpPr>
        <p:grpSpPr>
          <a:xfrm>
            <a:off x="6869740" y="263932"/>
            <a:ext cx="4987883" cy="949123"/>
            <a:chOff x="1301199" y="728511"/>
            <a:chExt cx="4987883" cy="949123"/>
          </a:xfrm>
        </p:grpSpPr>
        <p:grpSp>
          <p:nvGrpSpPr>
            <p:cNvPr id="85" name="グループ化 84">
              <a:extLst>
                <a:ext uri="{FF2B5EF4-FFF2-40B4-BE49-F238E27FC236}">
                  <a16:creationId xmlns:a16="http://schemas.microsoft.com/office/drawing/2014/main" id="{4D12F400-2DCB-44ED-BD11-66D87E92726A}"/>
                </a:ext>
              </a:extLst>
            </p:cNvPr>
            <p:cNvGrpSpPr/>
            <p:nvPr/>
          </p:nvGrpSpPr>
          <p:grpSpPr>
            <a:xfrm>
              <a:off x="1301199" y="859191"/>
              <a:ext cx="2170081" cy="707614"/>
              <a:chOff x="9472864" y="1678258"/>
              <a:chExt cx="2170081" cy="707614"/>
            </a:xfrm>
          </p:grpSpPr>
          <p:sp>
            <p:nvSpPr>
              <p:cNvPr id="89" name="正方形/長方形 88">
                <a:extLst>
                  <a:ext uri="{FF2B5EF4-FFF2-40B4-BE49-F238E27FC236}">
                    <a16:creationId xmlns:a16="http://schemas.microsoft.com/office/drawing/2014/main" id="{50C2E62E-0A49-4068-B3D0-8A2840D73B30}"/>
                  </a:ext>
                </a:extLst>
              </p:cNvPr>
              <p:cNvSpPr/>
              <p:nvPr/>
            </p:nvSpPr>
            <p:spPr>
              <a:xfrm>
                <a:off x="9901200" y="2140526"/>
                <a:ext cx="1216802" cy="245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Cel6 or</a:t>
                </a:r>
                <a:r>
                  <a:rPr kumimoji="1" lang="ja-JP" altLang="en-US" sz="1200" dirty="0">
                    <a:solidFill>
                      <a:schemeClr val="tx1"/>
                    </a:solidFill>
                  </a:rPr>
                  <a:t> </a:t>
                </a:r>
                <a:r>
                  <a:rPr kumimoji="1" lang="en-US" altLang="ja-JP" sz="1200" dirty="0">
                    <a:solidFill>
                      <a:schemeClr val="tx1"/>
                    </a:solidFill>
                  </a:rPr>
                  <a:t>Cel7</a:t>
                </a:r>
                <a:endParaRPr kumimoji="1" lang="ja-JP" altLang="en-US" sz="1200" dirty="0">
                  <a:solidFill>
                    <a:schemeClr val="tx1"/>
                  </a:solidFill>
                </a:endParaRPr>
              </a:p>
            </p:txBody>
          </p:sp>
          <p:grpSp>
            <p:nvGrpSpPr>
              <p:cNvPr id="90" name="グループ化 89">
                <a:extLst>
                  <a:ext uri="{FF2B5EF4-FFF2-40B4-BE49-F238E27FC236}">
                    <a16:creationId xmlns:a16="http://schemas.microsoft.com/office/drawing/2014/main" id="{55A21B15-E6E2-4B82-B61E-F12E3B4CA19F}"/>
                  </a:ext>
                </a:extLst>
              </p:cNvPr>
              <p:cNvGrpSpPr/>
              <p:nvPr/>
            </p:nvGrpSpPr>
            <p:grpSpPr>
              <a:xfrm>
                <a:off x="9472864" y="1678258"/>
                <a:ext cx="2170081" cy="430516"/>
                <a:chOff x="6799366" y="1248537"/>
                <a:chExt cx="1960180" cy="340384"/>
              </a:xfrm>
            </p:grpSpPr>
            <p:sp>
              <p:nvSpPr>
                <p:cNvPr id="93" name="フローチャート: 端子 92">
                  <a:extLst>
                    <a:ext uri="{FF2B5EF4-FFF2-40B4-BE49-F238E27FC236}">
                      <a16:creationId xmlns:a16="http://schemas.microsoft.com/office/drawing/2014/main" id="{22B6C3D9-2D69-4F65-9144-74D6545B4648}"/>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94" name="正方形/長方形 93">
                  <a:extLst>
                    <a:ext uri="{FF2B5EF4-FFF2-40B4-BE49-F238E27FC236}">
                      <a16:creationId xmlns:a16="http://schemas.microsoft.com/office/drawing/2014/main" id="{D8DDCB61-E53E-429B-8A4A-29C008A75984}"/>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95" name="直線コネクタ 94">
                  <a:extLst>
                    <a:ext uri="{FF2B5EF4-FFF2-40B4-BE49-F238E27FC236}">
                      <a16:creationId xmlns:a16="http://schemas.microsoft.com/office/drawing/2014/main" id="{79CCB596-621D-418F-B4A7-F8512881C2D4}"/>
                    </a:ext>
                  </a:extLst>
                </p:cNvPr>
                <p:cNvCxnSpPr>
                  <a:cxnSpLocks/>
                  <a:stCxn id="93" idx="3"/>
                  <a:endCxn id="94"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88" name="正方形/長方形 87">
              <a:extLst>
                <a:ext uri="{FF2B5EF4-FFF2-40B4-BE49-F238E27FC236}">
                  <a16:creationId xmlns:a16="http://schemas.microsoft.com/office/drawing/2014/main" id="{DEA0D013-F70F-46E5-80FC-6F40A0D6C7E0}"/>
                </a:ext>
              </a:extLst>
            </p:cNvPr>
            <p:cNvSpPr/>
            <p:nvPr/>
          </p:nvSpPr>
          <p:spPr>
            <a:xfrm>
              <a:off x="3575231" y="728511"/>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Pc</a:t>
              </a:r>
              <a:r>
                <a:rPr kumimoji="1" lang="ja-JP" altLang="en-US"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endPar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err="1">
                  <a:ln>
                    <a:noFill/>
                  </a:ln>
                  <a:solidFill>
                    <a:srgbClr val="C00000"/>
                  </a:solidFill>
                  <a:effectLst/>
                  <a:uLnTx/>
                  <a:uFillTx/>
                  <a:latin typeface="Meiryo UI"/>
                  <a:ea typeface="Meiryo UI"/>
                  <a:cs typeface="+mn-cs"/>
                </a:rPr>
                <a:t>Te</a:t>
              </a:r>
              <a:r>
                <a:rPr kumimoji="1" lang="ja-JP" altLang="en-US" sz="1100" b="1" i="0" u="none" strike="noStrike" kern="1200" cap="none" spc="0" normalizeH="0" baseline="0" noProof="0" dirty="0">
                  <a:ln>
                    <a:noFill/>
                  </a:ln>
                  <a:solidFill>
                    <a:srgbClr val="C00000"/>
                  </a:solidFill>
                  <a:effectLst/>
                  <a:uLnTx/>
                  <a:uFillTx/>
                  <a:latin typeface="Meiryo UI"/>
                  <a:ea typeface="Meiryo UI"/>
                  <a:cs typeface="+mn-cs"/>
                </a:rPr>
                <a:t>：</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Talaromyces</a:t>
              </a:r>
              <a:r>
                <a:rPr kumimoji="1" lang="en-US" altLang="ja-JP" sz="1100" b="1" i="1" u="none" strike="noStrike" kern="1200" cap="none" spc="0" normalizeH="0" baseline="0" noProof="0" dirty="0">
                  <a:ln>
                    <a:noFill/>
                  </a:ln>
                  <a:solidFill>
                    <a:srgbClr val="C00000"/>
                  </a:solidFill>
                  <a:effectLst/>
                  <a:uLnTx/>
                  <a:uFillTx/>
                  <a:latin typeface="Meiryo UI"/>
                  <a:ea typeface="Meiryo UI"/>
                  <a:cs typeface="+mn-cs"/>
                </a:rPr>
                <a:t> </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emersonii</a:t>
              </a:r>
              <a:endParaRPr kumimoji="1" lang="en-US" altLang="ja-JP" sz="1100" b="1" i="1" u="none" strike="noStrike" kern="1200" cap="none" spc="0" normalizeH="0" baseline="0" noProof="0" dirty="0">
                <a:ln>
                  <a:noFill/>
                </a:ln>
                <a:solidFill>
                  <a:srgbClr val="C00000"/>
                </a:solidFill>
                <a:effectLst/>
                <a:uLnTx/>
                <a:uFillTx/>
                <a:latin typeface="Meiryo UI"/>
                <a:ea typeface="Meiryo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grpSp>
    </p:spTree>
    <p:extLst>
      <p:ext uri="{BB962C8B-B14F-4D97-AF65-F5344CB8AC3E}">
        <p14:creationId xmlns:p14="http://schemas.microsoft.com/office/powerpoint/2010/main" val="85104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0297E5-50B2-4587-8017-9D5D5C4E3E86}"/>
              </a:ext>
            </a:extLst>
          </p:cNvPr>
          <p:cNvSpPr>
            <a:spLocks noGrp="1"/>
          </p:cNvSpPr>
          <p:nvPr>
            <p:ph type="title"/>
          </p:nvPr>
        </p:nvSpPr>
        <p:spPr/>
        <p:txBody>
          <a:bodyPr>
            <a:normAutofit fontScale="90000"/>
          </a:bodyPr>
          <a:lstStyle/>
          <a:p>
            <a:r>
              <a:rPr lang="ja-JP" altLang="en-US" dirty="0"/>
              <a:t>補足２</a:t>
            </a:r>
            <a:br>
              <a:rPr lang="en-US" altLang="ja-JP" dirty="0"/>
            </a:br>
            <a:r>
              <a:rPr lang="ja-JP" altLang="en-US" dirty="0"/>
              <a:t>　対象</a:t>
            </a:r>
            <a:r>
              <a:rPr kumimoji="1" lang="ja-JP" altLang="en-US" dirty="0"/>
              <a:t>② </a:t>
            </a:r>
            <a:r>
              <a:rPr kumimoji="1" lang="en-US" altLang="ja-JP" dirty="0"/>
              <a:t>TeCel7A-TrCBM1 </a:t>
            </a:r>
            <a:r>
              <a:rPr kumimoji="1" lang="ja-JP" altLang="en-US" dirty="0"/>
              <a:t>設計</a:t>
            </a:r>
            <a:r>
              <a:rPr kumimoji="1" lang="en-US" altLang="ja-JP" dirty="0"/>
              <a:t>CBD</a:t>
            </a:r>
            <a:r>
              <a:rPr kumimoji="1" lang="ja-JP" altLang="en-US" dirty="0"/>
              <a:t>の組み換え（詳細）　</a:t>
            </a:r>
            <a:r>
              <a:rPr kumimoji="1" lang="en-US" altLang="ja-JP" dirty="0"/>
              <a:t>1/2</a:t>
            </a:r>
            <a:endParaRPr kumimoji="1" lang="ja-JP" altLang="en-US" dirty="0"/>
          </a:p>
        </p:txBody>
      </p:sp>
      <p:sp>
        <p:nvSpPr>
          <p:cNvPr id="3" name="スライド番号プレースホルダー 2">
            <a:extLst>
              <a:ext uri="{FF2B5EF4-FFF2-40B4-BE49-F238E27FC236}">
                <a16:creationId xmlns:a16="http://schemas.microsoft.com/office/drawing/2014/main" id="{924917E2-8743-4347-97EC-33CD810EF415}"/>
              </a:ext>
            </a:extLst>
          </p:cNvPr>
          <p:cNvSpPr>
            <a:spLocks noGrp="1"/>
          </p:cNvSpPr>
          <p:nvPr>
            <p:ph type="sldNum" sz="quarter" idx="10"/>
          </p:nvPr>
        </p:nvSpPr>
        <p:spPr/>
        <p:txBody>
          <a:bodyPr/>
          <a:lstStyle/>
          <a:p>
            <a:fld id="{584EAAFE-CFE5-40AD-8E95-5BFF290DC5CF}" type="slidenum">
              <a:rPr kumimoji="1" lang="ja-JP" altLang="en-US" smtClean="0"/>
              <a:pPr/>
              <a:t>49</a:t>
            </a:fld>
            <a:endParaRPr kumimoji="1" lang="ja-JP" altLang="en-US"/>
          </a:p>
        </p:txBody>
      </p:sp>
      <p:sp>
        <p:nvSpPr>
          <p:cNvPr id="8" name="テキスト ボックス 7">
            <a:extLst>
              <a:ext uri="{FF2B5EF4-FFF2-40B4-BE49-F238E27FC236}">
                <a16:creationId xmlns:a16="http://schemas.microsoft.com/office/drawing/2014/main" id="{C559F372-CF15-42CF-AF4F-9B40D3B418B3}"/>
              </a:ext>
            </a:extLst>
          </p:cNvPr>
          <p:cNvSpPr txBox="1"/>
          <p:nvPr/>
        </p:nvSpPr>
        <p:spPr>
          <a:xfrm>
            <a:off x="233349" y="782643"/>
            <a:ext cx="4851008" cy="369332"/>
          </a:xfrm>
          <a:prstGeom prst="rect">
            <a:avLst/>
          </a:prstGeom>
          <a:noFill/>
        </p:spPr>
        <p:txBody>
          <a:bodyPr wrap="none" rtlCol="0">
            <a:spAutoFit/>
          </a:bodyPr>
          <a:lstStyle/>
          <a:p>
            <a:r>
              <a:rPr kumimoji="1" lang="ja-JP" altLang="en-US" dirty="0"/>
              <a:t>対象：結合率評価で使用した設計</a:t>
            </a:r>
            <a:r>
              <a:rPr kumimoji="1" lang="en-US" altLang="ja-JP" dirty="0"/>
              <a:t>CBD</a:t>
            </a:r>
            <a:r>
              <a:rPr kumimoji="1" lang="ja-JP" altLang="en-US" dirty="0"/>
              <a:t>　</a:t>
            </a:r>
            <a:r>
              <a:rPr kumimoji="1" lang="en-US" altLang="ja-JP" dirty="0"/>
              <a:t>24</a:t>
            </a:r>
            <a:r>
              <a:rPr kumimoji="1" lang="ja-JP" altLang="en-US" dirty="0"/>
              <a:t>種類</a:t>
            </a:r>
            <a:endParaRPr kumimoji="1" lang="en-US" altLang="ja-JP" dirty="0"/>
          </a:p>
        </p:txBody>
      </p:sp>
      <p:pic>
        <p:nvPicPr>
          <p:cNvPr id="14" name="図 13">
            <a:extLst>
              <a:ext uri="{FF2B5EF4-FFF2-40B4-BE49-F238E27FC236}">
                <a16:creationId xmlns:a16="http://schemas.microsoft.com/office/drawing/2014/main" id="{3AB450B8-B32A-4174-969B-B87359607CA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2696" y="1151975"/>
            <a:ext cx="4988842" cy="5000720"/>
          </a:xfrm>
          <a:prstGeom prst="rect">
            <a:avLst/>
          </a:prstGeom>
          <a:solidFill>
            <a:schemeClr val="bg1"/>
          </a:solidFill>
        </p:spPr>
      </p:pic>
    </p:spTree>
    <p:extLst>
      <p:ext uri="{BB962C8B-B14F-4D97-AF65-F5344CB8AC3E}">
        <p14:creationId xmlns:p14="http://schemas.microsoft.com/office/powerpoint/2010/main" val="915048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正方形/長方形 42">
            <a:extLst>
              <a:ext uri="{FF2B5EF4-FFF2-40B4-BE49-F238E27FC236}">
                <a16:creationId xmlns:a16="http://schemas.microsoft.com/office/drawing/2014/main" id="{E8DFFC0B-0648-4312-A963-5DFD4A9E029E}"/>
              </a:ext>
            </a:extLst>
          </p:cNvPr>
          <p:cNvSpPr/>
          <p:nvPr/>
        </p:nvSpPr>
        <p:spPr>
          <a:xfrm>
            <a:off x="596943" y="4783670"/>
            <a:ext cx="2520000" cy="126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正方形/長方形 41">
            <a:extLst>
              <a:ext uri="{FF2B5EF4-FFF2-40B4-BE49-F238E27FC236}">
                <a16:creationId xmlns:a16="http://schemas.microsoft.com/office/drawing/2014/main" id="{FB53EDAC-D912-44C6-9419-A54196842CAC}"/>
              </a:ext>
            </a:extLst>
          </p:cNvPr>
          <p:cNvSpPr/>
          <p:nvPr/>
        </p:nvSpPr>
        <p:spPr>
          <a:xfrm>
            <a:off x="604942" y="3480788"/>
            <a:ext cx="2520000" cy="126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048E07F3-7114-4C7C-BD02-6FF087D70018}"/>
              </a:ext>
            </a:extLst>
          </p:cNvPr>
          <p:cNvSpPr/>
          <p:nvPr/>
        </p:nvSpPr>
        <p:spPr>
          <a:xfrm>
            <a:off x="6356451" y="2154644"/>
            <a:ext cx="2160000" cy="38841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正方形/長方形 38">
            <a:extLst>
              <a:ext uri="{FF2B5EF4-FFF2-40B4-BE49-F238E27FC236}">
                <a16:creationId xmlns:a16="http://schemas.microsoft.com/office/drawing/2014/main" id="{B8FEF7CD-7BA2-4DBC-8BBD-98D11DC4B734}"/>
              </a:ext>
            </a:extLst>
          </p:cNvPr>
          <p:cNvSpPr/>
          <p:nvPr/>
        </p:nvSpPr>
        <p:spPr>
          <a:xfrm>
            <a:off x="9685561" y="2154644"/>
            <a:ext cx="2160000" cy="38841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正方形/長方形 37">
            <a:extLst>
              <a:ext uri="{FF2B5EF4-FFF2-40B4-BE49-F238E27FC236}">
                <a16:creationId xmlns:a16="http://schemas.microsoft.com/office/drawing/2014/main" id="{843C5AE6-2ECB-461D-A0C0-55D444378FCD}"/>
              </a:ext>
            </a:extLst>
          </p:cNvPr>
          <p:cNvSpPr/>
          <p:nvPr/>
        </p:nvSpPr>
        <p:spPr>
          <a:xfrm>
            <a:off x="4093897" y="2173649"/>
            <a:ext cx="1152291" cy="7532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正方形/長方形 36">
            <a:extLst>
              <a:ext uri="{FF2B5EF4-FFF2-40B4-BE49-F238E27FC236}">
                <a16:creationId xmlns:a16="http://schemas.microsoft.com/office/drawing/2014/main" id="{E11DCBB1-ECC9-48E3-9730-847B59B6D4F8}"/>
              </a:ext>
            </a:extLst>
          </p:cNvPr>
          <p:cNvSpPr/>
          <p:nvPr/>
        </p:nvSpPr>
        <p:spPr>
          <a:xfrm>
            <a:off x="604942" y="2156614"/>
            <a:ext cx="2520000" cy="126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AF54A0A5-239C-4989-957C-4EBC11FE6C20}"/>
              </a:ext>
            </a:extLst>
          </p:cNvPr>
          <p:cNvSpPr>
            <a:spLocks noGrp="1"/>
          </p:cNvSpPr>
          <p:nvPr>
            <p:ph type="title"/>
          </p:nvPr>
        </p:nvSpPr>
        <p:spPr/>
        <p:txBody>
          <a:bodyPr>
            <a:normAutofit fontScale="90000"/>
          </a:bodyPr>
          <a:lstStyle/>
          <a:p>
            <a:r>
              <a:rPr kumimoji="1" lang="ja-JP" altLang="en-US" sz="1600" b="1" i="0" u="none" strike="noStrike" kern="1200" cap="none" spc="0" normalizeH="0" baseline="0" noProof="0" dirty="0">
                <a:ln>
                  <a:noFill/>
                </a:ln>
                <a:solidFill>
                  <a:prstClr val="white"/>
                </a:solidFill>
                <a:effectLst/>
                <a:uLnTx/>
                <a:uFillTx/>
                <a:latin typeface="Arial"/>
                <a:ea typeface="Meiryo UI"/>
                <a:cs typeface="+mj-cs"/>
              </a:rPr>
              <a:t>活動内容の振り返り</a:t>
            </a:r>
            <a:br>
              <a:rPr kumimoji="1" lang="en-US" altLang="ja-JP" sz="2700" dirty="0"/>
            </a:br>
            <a:r>
              <a:rPr kumimoji="1" lang="ja-JP" altLang="en-US" sz="2700" dirty="0"/>
              <a:t>本テーマの背景</a:t>
            </a:r>
            <a:endParaRPr kumimoji="1" lang="ja-JP" altLang="en-US" dirty="0"/>
          </a:p>
        </p:txBody>
      </p:sp>
      <p:sp>
        <p:nvSpPr>
          <p:cNvPr id="3" name="スライド番号プレースホルダー 2">
            <a:extLst>
              <a:ext uri="{FF2B5EF4-FFF2-40B4-BE49-F238E27FC236}">
                <a16:creationId xmlns:a16="http://schemas.microsoft.com/office/drawing/2014/main" id="{DFA07E2C-40E7-4EED-BBA7-4A835C4DC258}"/>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4" name="テキスト プレースホルダー 3">
            <a:extLst>
              <a:ext uri="{FF2B5EF4-FFF2-40B4-BE49-F238E27FC236}">
                <a16:creationId xmlns:a16="http://schemas.microsoft.com/office/drawing/2014/main" id="{7D9444A7-C34F-4AB4-ADFF-8D336167353C}"/>
              </a:ext>
            </a:extLst>
          </p:cNvPr>
          <p:cNvSpPr>
            <a:spLocks noGrp="1"/>
          </p:cNvSpPr>
          <p:nvPr>
            <p:ph type="body" sz="quarter" idx="11"/>
          </p:nvPr>
        </p:nvSpPr>
        <p:spPr>
          <a:xfrm>
            <a:off x="517055" y="1012375"/>
            <a:ext cx="11341887" cy="774571"/>
          </a:xfrm>
        </p:spPr>
        <p:txBody>
          <a:bodyPr/>
          <a:lstStyle/>
          <a:p>
            <a:r>
              <a:rPr kumimoji="1" lang="ja-JP" altLang="en-US" sz="2000" dirty="0">
                <a:solidFill>
                  <a:schemeClr val="tx1"/>
                </a:solidFill>
              </a:rPr>
              <a:t>長期経営構想の注力すべき事業領域としてバイオエコノミーが位置づけられている。</a:t>
            </a:r>
            <a:endParaRPr kumimoji="1" lang="en-US" altLang="ja-JP" sz="2000" dirty="0">
              <a:solidFill>
                <a:schemeClr val="tx1"/>
              </a:solidFill>
            </a:endParaRPr>
          </a:p>
          <a:p>
            <a:r>
              <a:rPr lang="ja-JP" altLang="en-US" sz="2000" dirty="0">
                <a:solidFill>
                  <a:schemeClr val="tx1"/>
                </a:solidFill>
              </a:rPr>
              <a:t>そこで重要に</a:t>
            </a:r>
            <a:r>
              <a:rPr kumimoji="1" lang="ja-JP" altLang="en-US" sz="2000" dirty="0">
                <a:solidFill>
                  <a:schemeClr val="tx1"/>
                </a:solidFill>
              </a:rPr>
              <a:t>なるのは酵素を含めた生物による物質生産技術</a:t>
            </a:r>
            <a:r>
              <a:rPr kumimoji="1" lang="ja-JP" altLang="en-US" sz="1200" dirty="0">
                <a:solidFill>
                  <a:schemeClr val="tx1"/>
                </a:solidFill>
              </a:rPr>
              <a:t>（バイオ系物質生産技術）</a:t>
            </a:r>
            <a:r>
              <a:rPr kumimoji="1" lang="ja-JP" altLang="en-US" sz="2000" dirty="0">
                <a:solidFill>
                  <a:schemeClr val="tx1"/>
                </a:solidFill>
              </a:rPr>
              <a:t>だと考えている。</a:t>
            </a:r>
          </a:p>
        </p:txBody>
      </p:sp>
      <p:pic>
        <p:nvPicPr>
          <p:cNvPr id="5" name="コンテンツ プレースホルダー 8" descr="もみの木">
            <a:extLst>
              <a:ext uri="{FF2B5EF4-FFF2-40B4-BE49-F238E27FC236}">
                <a16:creationId xmlns:a16="http://schemas.microsoft.com/office/drawing/2014/main" id="{9AEA3463-AC1A-4F2C-9191-C2F6C31140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659" y="2643379"/>
            <a:ext cx="413735" cy="413735"/>
          </a:xfrm>
          <a:prstGeom prst="rect">
            <a:avLst/>
          </a:prstGeom>
        </p:spPr>
      </p:pic>
      <p:pic>
        <p:nvPicPr>
          <p:cNvPr id="6" name="グラフィックス 5" descr="落葉樹">
            <a:extLst>
              <a:ext uri="{FF2B5EF4-FFF2-40B4-BE49-F238E27FC236}">
                <a16:creationId xmlns:a16="http://schemas.microsoft.com/office/drawing/2014/main" id="{4FADA2B7-CAEA-4D0F-B511-FC91034EAC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2038" y="2601528"/>
            <a:ext cx="453743" cy="453743"/>
          </a:xfrm>
          <a:prstGeom prst="rect">
            <a:avLst/>
          </a:prstGeom>
        </p:spPr>
      </p:pic>
      <p:pic>
        <p:nvPicPr>
          <p:cNvPr id="7" name="グラフィックス 6" descr="トウモロコシ">
            <a:extLst>
              <a:ext uri="{FF2B5EF4-FFF2-40B4-BE49-F238E27FC236}">
                <a16:creationId xmlns:a16="http://schemas.microsoft.com/office/drawing/2014/main" id="{737B6F6A-4878-4FCF-BC77-1B3814E270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19645" y="2595218"/>
            <a:ext cx="492119" cy="492119"/>
          </a:xfrm>
          <a:prstGeom prst="rect">
            <a:avLst/>
          </a:prstGeom>
        </p:spPr>
      </p:pic>
      <p:sp>
        <p:nvSpPr>
          <p:cNvPr id="8" name="テキスト ボックス 7">
            <a:extLst>
              <a:ext uri="{FF2B5EF4-FFF2-40B4-BE49-F238E27FC236}">
                <a16:creationId xmlns:a16="http://schemas.microsoft.com/office/drawing/2014/main" id="{F4AED2DA-064F-41A7-A1FB-F70065AC3BC2}"/>
              </a:ext>
            </a:extLst>
          </p:cNvPr>
          <p:cNvSpPr txBox="1"/>
          <p:nvPr/>
        </p:nvSpPr>
        <p:spPr>
          <a:xfrm>
            <a:off x="2047501" y="3118240"/>
            <a:ext cx="914033" cy="307777"/>
          </a:xfrm>
          <a:prstGeom prst="rect">
            <a:avLst/>
          </a:prstGeom>
          <a:noFill/>
        </p:spPr>
        <p:txBody>
          <a:bodyPr wrap="none" rtlCol="0">
            <a:spAutoFit/>
          </a:bodyPr>
          <a:lstStyle/>
          <a:p>
            <a:r>
              <a:rPr lang="ja-JP" altLang="en-US" sz="1400" dirty="0"/>
              <a:t>デンプン系</a:t>
            </a:r>
            <a:endParaRPr kumimoji="1" lang="ja-JP" altLang="en-US" sz="1400" dirty="0"/>
          </a:p>
        </p:txBody>
      </p:sp>
      <p:sp>
        <p:nvSpPr>
          <p:cNvPr id="9" name="テキスト ボックス 8">
            <a:extLst>
              <a:ext uri="{FF2B5EF4-FFF2-40B4-BE49-F238E27FC236}">
                <a16:creationId xmlns:a16="http://schemas.microsoft.com/office/drawing/2014/main" id="{25FDD4FA-7695-46F5-BD1A-7686E9792A53}"/>
              </a:ext>
            </a:extLst>
          </p:cNvPr>
          <p:cNvSpPr txBox="1"/>
          <p:nvPr/>
        </p:nvSpPr>
        <p:spPr>
          <a:xfrm>
            <a:off x="806482" y="3112146"/>
            <a:ext cx="1069524" cy="307777"/>
          </a:xfrm>
          <a:prstGeom prst="rect">
            <a:avLst/>
          </a:prstGeom>
          <a:noFill/>
        </p:spPr>
        <p:txBody>
          <a:bodyPr wrap="none" rtlCol="0">
            <a:spAutoFit/>
          </a:bodyPr>
          <a:lstStyle/>
          <a:p>
            <a:r>
              <a:rPr kumimoji="1" lang="ja-JP" altLang="en-US" sz="1400" dirty="0"/>
              <a:t>セルロース系</a:t>
            </a:r>
          </a:p>
        </p:txBody>
      </p:sp>
      <p:pic>
        <p:nvPicPr>
          <p:cNvPr id="10" name="グラフィックス 9" descr="水">
            <a:extLst>
              <a:ext uri="{FF2B5EF4-FFF2-40B4-BE49-F238E27FC236}">
                <a16:creationId xmlns:a16="http://schemas.microsoft.com/office/drawing/2014/main" id="{ED596AD4-7A8C-477D-811F-05EC827A60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27681" y="2794888"/>
            <a:ext cx="466725" cy="466725"/>
          </a:xfrm>
          <a:prstGeom prst="rect">
            <a:avLst/>
          </a:prstGeom>
        </p:spPr>
      </p:pic>
      <p:pic>
        <p:nvPicPr>
          <p:cNvPr id="11" name="グラフィックス 10" descr="薬">
            <a:extLst>
              <a:ext uri="{FF2B5EF4-FFF2-40B4-BE49-F238E27FC236}">
                <a16:creationId xmlns:a16="http://schemas.microsoft.com/office/drawing/2014/main" id="{96191D33-3039-4770-8140-2008A17C2C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94332" y="4919859"/>
            <a:ext cx="408747" cy="408747"/>
          </a:xfrm>
          <a:prstGeom prst="rect">
            <a:avLst/>
          </a:prstGeom>
        </p:spPr>
      </p:pic>
      <p:sp>
        <p:nvSpPr>
          <p:cNvPr id="12" name="テキスト ボックス 11">
            <a:extLst>
              <a:ext uri="{FF2B5EF4-FFF2-40B4-BE49-F238E27FC236}">
                <a16:creationId xmlns:a16="http://schemas.microsoft.com/office/drawing/2014/main" id="{38E91084-615B-4F42-9413-C1250C8C45AC}"/>
              </a:ext>
            </a:extLst>
          </p:cNvPr>
          <p:cNvSpPr txBox="1"/>
          <p:nvPr/>
        </p:nvSpPr>
        <p:spPr>
          <a:xfrm>
            <a:off x="10489173" y="3261613"/>
            <a:ext cx="543739" cy="307777"/>
          </a:xfrm>
          <a:prstGeom prst="rect">
            <a:avLst/>
          </a:prstGeom>
          <a:noFill/>
        </p:spPr>
        <p:txBody>
          <a:bodyPr wrap="none" rtlCol="0">
            <a:spAutoFit/>
          </a:bodyPr>
          <a:lstStyle/>
          <a:p>
            <a:r>
              <a:rPr kumimoji="1" lang="ja-JP" altLang="en-US" sz="1400" dirty="0"/>
              <a:t>燃料</a:t>
            </a:r>
          </a:p>
        </p:txBody>
      </p:sp>
      <p:sp>
        <p:nvSpPr>
          <p:cNvPr id="13" name="テキスト ボックス 12">
            <a:extLst>
              <a:ext uri="{FF2B5EF4-FFF2-40B4-BE49-F238E27FC236}">
                <a16:creationId xmlns:a16="http://schemas.microsoft.com/office/drawing/2014/main" id="{55C93D21-06A5-4060-ACF1-7E3E3A8F2922}"/>
              </a:ext>
            </a:extLst>
          </p:cNvPr>
          <p:cNvSpPr txBox="1"/>
          <p:nvPr/>
        </p:nvSpPr>
        <p:spPr>
          <a:xfrm>
            <a:off x="10078298" y="5328606"/>
            <a:ext cx="1441420" cy="307777"/>
          </a:xfrm>
          <a:prstGeom prst="rect">
            <a:avLst/>
          </a:prstGeom>
          <a:noFill/>
        </p:spPr>
        <p:txBody>
          <a:bodyPr wrap="square" rtlCol="0">
            <a:spAutoFit/>
          </a:bodyPr>
          <a:lstStyle/>
          <a:p>
            <a:r>
              <a:rPr kumimoji="1" lang="ja-JP" altLang="en-US" sz="1400" dirty="0"/>
              <a:t>高付加価値製品</a:t>
            </a:r>
          </a:p>
        </p:txBody>
      </p:sp>
      <p:sp>
        <p:nvSpPr>
          <p:cNvPr id="14" name="テキスト ボックス 13">
            <a:extLst>
              <a:ext uri="{FF2B5EF4-FFF2-40B4-BE49-F238E27FC236}">
                <a16:creationId xmlns:a16="http://schemas.microsoft.com/office/drawing/2014/main" id="{6E58F430-3DCA-49C0-BB08-F5EB2920F214}"/>
              </a:ext>
            </a:extLst>
          </p:cNvPr>
          <p:cNvSpPr txBox="1"/>
          <p:nvPr/>
        </p:nvSpPr>
        <p:spPr>
          <a:xfrm>
            <a:off x="10245428" y="4259228"/>
            <a:ext cx="1082348" cy="307777"/>
          </a:xfrm>
          <a:prstGeom prst="rect">
            <a:avLst/>
          </a:prstGeom>
          <a:noFill/>
        </p:spPr>
        <p:txBody>
          <a:bodyPr wrap="none" rtlCol="0">
            <a:spAutoFit/>
          </a:bodyPr>
          <a:lstStyle/>
          <a:p>
            <a:r>
              <a:rPr lang="ja-JP" altLang="en-US" sz="1400" dirty="0"/>
              <a:t>汎用化学品</a:t>
            </a:r>
            <a:endParaRPr kumimoji="1" lang="ja-JP" altLang="en-US" sz="1400" dirty="0"/>
          </a:p>
        </p:txBody>
      </p:sp>
      <p:pic>
        <p:nvPicPr>
          <p:cNvPr id="15" name="グラフィックス 14" descr="フラスコ">
            <a:extLst>
              <a:ext uri="{FF2B5EF4-FFF2-40B4-BE49-F238E27FC236}">
                <a16:creationId xmlns:a16="http://schemas.microsoft.com/office/drawing/2014/main" id="{B7D76013-5B12-4FA1-8F8A-8CF94EF78D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89173" y="3706528"/>
            <a:ext cx="565856" cy="565856"/>
          </a:xfrm>
          <a:prstGeom prst="rect">
            <a:avLst/>
          </a:prstGeom>
        </p:spPr>
      </p:pic>
      <p:sp>
        <p:nvSpPr>
          <p:cNvPr id="17" name="テキスト ボックス 16">
            <a:extLst>
              <a:ext uri="{FF2B5EF4-FFF2-40B4-BE49-F238E27FC236}">
                <a16:creationId xmlns:a16="http://schemas.microsoft.com/office/drawing/2014/main" id="{2B9FCD51-6CF2-49C8-BC54-7438E60CB17F}"/>
              </a:ext>
            </a:extLst>
          </p:cNvPr>
          <p:cNvSpPr txBox="1"/>
          <p:nvPr/>
        </p:nvSpPr>
        <p:spPr>
          <a:xfrm>
            <a:off x="4462293" y="2360321"/>
            <a:ext cx="415498" cy="369332"/>
          </a:xfrm>
          <a:prstGeom prst="rect">
            <a:avLst/>
          </a:prstGeom>
          <a:noFill/>
        </p:spPr>
        <p:txBody>
          <a:bodyPr wrap="none" rtlCol="0">
            <a:spAutoFit/>
          </a:bodyPr>
          <a:lstStyle/>
          <a:p>
            <a:r>
              <a:rPr kumimoji="1" lang="ja-JP" altLang="en-US" dirty="0"/>
              <a:t>糖</a:t>
            </a:r>
          </a:p>
        </p:txBody>
      </p:sp>
      <p:sp>
        <p:nvSpPr>
          <p:cNvPr id="19" name="テキスト ボックス 18">
            <a:extLst>
              <a:ext uri="{FF2B5EF4-FFF2-40B4-BE49-F238E27FC236}">
                <a16:creationId xmlns:a16="http://schemas.microsoft.com/office/drawing/2014/main" id="{A4AE5BD2-3F5A-4214-B015-77D0AD2E29A9}"/>
              </a:ext>
            </a:extLst>
          </p:cNvPr>
          <p:cNvSpPr txBox="1"/>
          <p:nvPr/>
        </p:nvSpPr>
        <p:spPr>
          <a:xfrm>
            <a:off x="6767037" y="4018894"/>
            <a:ext cx="1338828" cy="369332"/>
          </a:xfrm>
          <a:prstGeom prst="rect">
            <a:avLst/>
          </a:prstGeom>
          <a:noFill/>
        </p:spPr>
        <p:txBody>
          <a:bodyPr wrap="none" rtlCol="0">
            <a:spAutoFit/>
          </a:bodyPr>
          <a:lstStyle/>
          <a:p>
            <a:r>
              <a:rPr kumimoji="1" lang="ja-JP" altLang="en-US" dirty="0"/>
              <a:t>基幹化合物</a:t>
            </a:r>
          </a:p>
        </p:txBody>
      </p:sp>
      <p:sp>
        <p:nvSpPr>
          <p:cNvPr id="21" name="テキスト ボックス 20">
            <a:extLst>
              <a:ext uri="{FF2B5EF4-FFF2-40B4-BE49-F238E27FC236}">
                <a16:creationId xmlns:a16="http://schemas.microsoft.com/office/drawing/2014/main" id="{228D75B9-AA78-499D-8082-A85DBC11B7D4}"/>
              </a:ext>
            </a:extLst>
          </p:cNvPr>
          <p:cNvSpPr txBox="1"/>
          <p:nvPr/>
        </p:nvSpPr>
        <p:spPr>
          <a:xfrm>
            <a:off x="895395" y="2175655"/>
            <a:ext cx="1997663" cy="369332"/>
          </a:xfrm>
          <a:prstGeom prst="rect">
            <a:avLst/>
          </a:prstGeom>
          <a:noFill/>
        </p:spPr>
        <p:txBody>
          <a:bodyPr wrap="none" rtlCol="0">
            <a:spAutoFit/>
          </a:bodyPr>
          <a:lstStyle/>
          <a:p>
            <a:r>
              <a:rPr kumimoji="1" lang="ja-JP" altLang="en-US" dirty="0"/>
              <a:t>陸上バイオマス資源</a:t>
            </a:r>
          </a:p>
        </p:txBody>
      </p:sp>
      <p:sp>
        <p:nvSpPr>
          <p:cNvPr id="22" name="テキスト ボックス 21">
            <a:extLst>
              <a:ext uri="{FF2B5EF4-FFF2-40B4-BE49-F238E27FC236}">
                <a16:creationId xmlns:a16="http://schemas.microsoft.com/office/drawing/2014/main" id="{9EA0CD03-CBE2-4B78-B2E4-69043766F256}"/>
              </a:ext>
            </a:extLst>
          </p:cNvPr>
          <p:cNvSpPr txBox="1"/>
          <p:nvPr/>
        </p:nvSpPr>
        <p:spPr>
          <a:xfrm>
            <a:off x="879417" y="3477234"/>
            <a:ext cx="1997663" cy="369332"/>
          </a:xfrm>
          <a:prstGeom prst="rect">
            <a:avLst/>
          </a:prstGeom>
          <a:noFill/>
        </p:spPr>
        <p:txBody>
          <a:bodyPr wrap="none" rtlCol="0">
            <a:spAutoFit/>
          </a:bodyPr>
          <a:lstStyle/>
          <a:p>
            <a:r>
              <a:rPr kumimoji="1" lang="ja-JP" altLang="en-US" dirty="0"/>
              <a:t>海洋バイオマス資源</a:t>
            </a:r>
          </a:p>
        </p:txBody>
      </p:sp>
      <p:sp>
        <p:nvSpPr>
          <p:cNvPr id="23" name="テキスト ボックス 22">
            <a:extLst>
              <a:ext uri="{FF2B5EF4-FFF2-40B4-BE49-F238E27FC236}">
                <a16:creationId xmlns:a16="http://schemas.microsoft.com/office/drawing/2014/main" id="{AA6E3383-2520-4836-A426-31037F2DDC26}"/>
              </a:ext>
            </a:extLst>
          </p:cNvPr>
          <p:cNvSpPr txBox="1"/>
          <p:nvPr/>
        </p:nvSpPr>
        <p:spPr>
          <a:xfrm>
            <a:off x="1306075" y="4776919"/>
            <a:ext cx="1107996" cy="369332"/>
          </a:xfrm>
          <a:prstGeom prst="rect">
            <a:avLst/>
          </a:prstGeom>
          <a:noFill/>
        </p:spPr>
        <p:txBody>
          <a:bodyPr wrap="none" rtlCol="0">
            <a:spAutoFit/>
          </a:bodyPr>
          <a:lstStyle/>
          <a:p>
            <a:r>
              <a:rPr kumimoji="1" lang="ja-JP" altLang="en-US" dirty="0"/>
              <a:t>化石資源</a:t>
            </a:r>
          </a:p>
        </p:txBody>
      </p:sp>
      <p:pic>
        <p:nvPicPr>
          <p:cNvPr id="28" name="グラフィックス 27" descr="ドラム缶 単色塗りつぶし">
            <a:extLst>
              <a:ext uri="{FF2B5EF4-FFF2-40B4-BE49-F238E27FC236}">
                <a16:creationId xmlns:a16="http://schemas.microsoft.com/office/drawing/2014/main" id="{A2E2AF82-5795-45DF-B670-203E13D911C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16344" y="5125501"/>
            <a:ext cx="582276" cy="582276"/>
          </a:xfrm>
          <a:prstGeom prst="rect">
            <a:avLst/>
          </a:prstGeom>
        </p:spPr>
      </p:pic>
      <p:pic>
        <p:nvPicPr>
          <p:cNvPr id="32" name="グラフィックス 31" descr="海藻 単色塗りつぶし">
            <a:extLst>
              <a:ext uri="{FF2B5EF4-FFF2-40B4-BE49-F238E27FC236}">
                <a16:creationId xmlns:a16="http://schemas.microsoft.com/office/drawing/2014/main" id="{922256F0-EE8A-469C-AF0B-C19C3075101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90105" y="3838942"/>
            <a:ext cx="576288" cy="576288"/>
          </a:xfrm>
          <a:prstGeom prst="rect">
            <a:avLst/>
          </a:prstGeom>
        </p:spPr>
      </p:pic>
      <p:sp>
        <p:nvSpPr>
          <p:cNvPr id="33" name="テキスト ボックス 32">
            <a:extLst>
              <a:ext uri="{FF2B5EF4-FFF2-40B4-BE49-F238E27FC236}">
                <a16:creationId xmlns:a16="http://schemas.microsoft.com/office/drawing/2014/main" id="{7D000409-89AD-4A09-B527-A01BB56A3DF3}"/>
              </a:ext>
            </a:extLst>
          </p:cNvPr>
          <p:cNvSpPr txBox="1"/>
          <p:nvPr/>
        </p:nvSpPr>
        <p:spPr>
          <a:xfrm>
            <a:off x="995207" y="4422948"/>
            <a:ext cx="1818126" cy="307777"/>
          </a:xfrm>
          <a:prstGeom prst="rect">
            <a:avLst/>
          </a:prstGeom>
          <a:noFill/>
        </p:spPr>
        <p:txBody>
          <a:bodyPr wrap="none" rtlCol="0">
            <a:spAutoFit/>
          </a:bodyPr>
          <a:lstStyle/>
          <a:p>
            <a:r>
              <a:rPr kumimoji="1" lang="ja-JP" altLang="en-US" sz="1400" dirty="0"/>
              <a:t>藻類、植物プランクトン</a:t>
            </a:r>
          </a:p>
        </p:txBody>
      </p:sp>
      <p:sp>
        <p:nvSpPr>
          <p:cNvPr id="35" name="テキスト ボックス 34">
            <a:extLst>
              <a:ext uri="{FF2B5EF4-FFF2-40B4-BE49-F238E27FC236}">
                <a16:creationId xmlns:a16="http://schemas.microsoft.com/office/drawing/2014/main" id="{C90EC726-C965-46B6-819C-0C8C8DA30928}"/>
              </a:ext>
            </a:extLst>
          </p:cNvPr>
          <p:cNvSpPr txBox="1"/>
          <p:nvPr/>
        </p:nvSpPr>
        <p:spPr>
          <a:xfrm>
            <a:off x="1016853" y="5730995"/>
            <a:ext cx="1781257" cy="307777"/>
          </a:xfrm>
          <a:prstGeom prst="rect">
            <a:avLst/>
          </a:prstGeom>
          <a:noFill/>
        </p:spPr>
        <p:txBody>
          <a:bodyPr wrap="none" rtlCol="0">
            <a:spAutoFit/>
          </a:bodyPr>
          <a:lstStyle/>
          <a:p>
            <a:r>
              <a:rPr kumimoji="1" lang="ja-JP" altLang="en-US" sz="1400" dirty="0"/>
              <a:t>石油、天然ガス、石炭</a:t>
            </a:r>
          </a:p>
        </p:txBody>
      </p:sp>
      <p:sp>
        <p:nvSpPr>
          <p:cNvPr id="45" name="テキスト ボックス 44">
            <a:extLst>
              <a:ext uri="{FF2B5EF4-FFF2-40B4-BE49-F238E27FC236}">
                <a16:creationId xmlns:a16="http://schemas.microsoft.com/office/drawing/2014/main" id="{B3A50B54-DE4D-4756-AD26-666F92CB792E}"/>
              </a:ext>
            </a:extLst>
          </p:cNvPr>
          <p:cNvSpPr txBox="1"/>
          <p:nvPr/>
        </p:nvSpPr>
        <p:spPr>
          <a:xfrm>
            <a:off x="10091628" y="2213800"/>
            <a:ext cx="1338828" cy="369332"/>
          </a:xfrm>
          <a:prstGeom prst="rect">
            <a:avLst/>
          </a:prstGeom>
          <a:noFill/>
        </p:spPr>
        <p:txBody>
          <a:bodyPr wrap="none" rtlCol="0">
            <a:spAutoFit/>
          </a:bodyPr>
          <a:lstStyle/>
          <a:p>
            <a:r>
              <a:rPr kumimoji="1" lang="ja-JP" altLang="en-US" dirty="0"/>
              <a:t>最終目的品</a:t>
            </a:r>
          </a:p>
        </p:txBody>
      </p:sp>
      <p:cxnSp>
        <p:nvCxnSpPr>
          <p:cNvPr id="56" name="直線矢印コネクタ 55">
            <a:extLst>
              <a:ext uri="{FF2B5EF4-FFF2-40B4-BE49-F238E27FC236}">
                <a16:creationId xmlns:a16="http://schemas.microsoft.com/office/drawing/2014/main" id="{DA51A420-8313-4191-99C1-BCF0FC8D5E26}"/>
              </a:ext>
            </a:extLst>
          </p:cNvPr>
          <p:cNvCxnSpPr>
            <a:cxnSpLocks/>
            <a:endCxn id="38" idx="1"/>
          </p:cNvCxnSpPr>
          <p:nvPr/>
        </p:nvCxnSpPr>
        <p:spPr>
          <a:xfrm>
            <a:off x="3124942" y="2544987"/>
            <a:ext cx="968955" cy="5281"/>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D963B6D8-1FF6-4207-A9C5-C6BADB092177}"/>
              </a:ext>
            </a:extLst>
          </p:cNvPr>
          <p:cNvCxnSpPr>
            <a:cxnSpLocks/>
          </p:cNvCxnSpPr>
          <p:nvPr/>
        </p:nvCxnSpPr>
        <p:spPr>
          <a:xfrm>
            <a:off x="5263558" y="2539706"/>
            <a:ext cx="1092893" cy="0"/>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05888959-A51E-4A94-808B-833F81194C10}"/>
              </a:ext>
            </a:extLst>
          </p:cNvPr>
          <p:cNvCxnSpPr>
            <a:cxnSpLocks/>
          </p:cNvCxnSpPr>
          <p:nvPr/>
        </p:nvCxnSpPr>
        <p:spPr>
          <a:xfrm>
            <a:off x="3142689" y="3214096"/>
            <a:ext cx="3221761" cy="0"/>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9EEF5E22-63F8-43A3-A407-068E52C5E4D4}"/>
              </a:ext>
            </a:extLst>
          </p:cNvPr>
          <p:cNvCxnSpPr>
            <a:cxnSpLocks/>
          </p:cNvCxnSpPr>
          <p:nvPr/>
        </p:nvCxnSpPr>
        <p:spPr>
          <a:xfrm>
            <a:off x="3142689" y="4189961"/>
            <a:ext cx="3221761" cy="0"/>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4701CE77-46A8-4818-810A-42D87D3536D4}"/>
              </a:ext>
            </a:extLst>
          </p:cNvPr>
          <p:cNvCxnSpPr>
            <a:cxnSpLocks/>
          </p:cNvCxnSpPr>
          <p:nvPr/>
        </p:nvCxnSpPr>
        <p:spPr>
          <a:xfrm>
            <a:off x="3142689" y="5449231"/>
            <a:ext cx="3221761" cy="0"/>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4C2A3BAE-7307-4910-AFFD-E7AB6F7010AB}"/>
              </a:ext>
            </a:extLst>
          </p:cNvPr>
          <p:cNvCxnSpPr>
            <a:cxnSpLocks/>
          </p:cNvCxnSpPr>
          <p:nvPr/>
        </p:nvCxnSpPr>
        <p:spPr>
          <a:xfrm>
            <a:off x="8533676" y="4189961"/>
            <a:ext cx="1092893" cy="0"/>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4481624D-814E-4245-9641-B95E97596A8B}"/>
              </a:ext>
            </a:extLst>
          </p:cNvPr>
          <p:cNvSpPr txBox="1"/>
          <p:nvPr/>
        </p:nvSpPr>
        <p:spPr>
          <a:xfrm>
            <a:off x="3293183" y="2190002"/>
            <a:ext cx="543739" cy="307777"/>
          </a:xfrm>
          <a:prstGeom prst="rect">
            <a:avLst/>
          </a:prstGeom>
          <a:noFill/>
        </p:spPr>
        <p:txBody>
          <a:bodyPr wrap="none" rtlCol="0">
            <a:spAutoFit/>
          </a:bodyPr>
          <a:lstStyle/>
          <a:p>
            <a:r>
              <a:rPr kumimoji="1" lang="ja-JP" altLang="en-US" sz="1400" dirty="0"/>
              <a:t>糖化</a:t>
            </a:r>
          </a:p>
        </p:txBody>
      </p:sp>
      <p:sp>
        <p:nvSpPr>
          <p:cNvPr id="66" name="テキスト ボックス 65">
            <a:extLst>
              <a:ext uri="{FF2B5EF4-FFF2-40B4-BE49-F238E27FC236}">
                <a16:creationId xmlns:a16="http://schemas.microsoft.com/office/drawing/2014/main" id="{B845A03F-58CA-42BD-8DBE-E6C22D93813B}"/>
              </a:ext>
            </a:extLst>
          </p:cNvPr>
          <p:cNvSpPr txBox="1"/>
          <p:nvPr/>
        </p:nvSpPr>
        <p:spPr>
          <a:xfrm>
            <a:off x="5500027" y="2206432"/>
            <a:ext cx="543739" cy="307777"/>
          </a:xfrm>
          <a:prstGeom prst="rect">
            <a:avLst/>
          </a:prstGeom>
          <a:noFill/>
        </p:spPr>
        <p:txBody>
          <a:bodyPr wrap="none" rtlCol="0">
            <a:spAutoFit/>
          </a:bodyPr>
          <a:lstStyle/>
          <a:p>
            <a:r>
              <a:rPr kumimoji="1" lang="ja-JP" altLang="en-US" sz="1400" dirty="0"/>
              <a:t>発酵</a:t>
            </a:r>
          </a:p>
        </p:txBody>
      </p:sp>
      <p:sp>
        <p:nvSpPr>
          <p:cNvPr id="69" name="テキスト ボックス 68">
            <a:extLst>
              <a:ext uri="{FF2B5EF4-FFF2-40B4-BE49-F238E27FC236}">
                <a16:creationId xmlns:a16="http://schemas.microsoft.com/office/drawing/2014/main" id="{225372CF-A123-42C9-A0F0-B51F2FBAB099}"/>
              </a:ext>
            </a:extLst>
          </p:cNvPr>
          <p:cNvSpPr txBox="1"/>
          <p:nvPr/>
        </p:nvSpPr>
        <p:spPr>
          <a:xfrm>
            <a:off x="3915091" y="5165826"/>
            <a:ext cx="1532792" cy="261610"/>
          </a:xfrm>
          <a:prstGeom prst="rect">
            <a:avLst/>
          </a:prstGeom>
          <a:noFill/>
        </p:spPr>
        <p:txBody>
          <a:bodyPr wrap="none" rtlCol="0">
            <a:spAutoFit/>
          </a:bodyPr>
          <a:lstStyle/>
          <a:p>
            <a:r>
              <a:rPr kumimoji="1" lang="ja-JP" altLang="en-US" sz="1100" dirty="0"/>
              <a:t>分留・石油化学プロセス</a:t>
            </a:r>
          </a:p>
        </p:txBody>
      </p:sp>
      <p:sp>
        <p:nvSpPr>
          <p:cNvPr id="46" name="テキスト ボックス 45">
            <a:extLst>
              <a:ext uri="{FF2B5EF4-FFF2-40B4-BE49-F238E27FC236}">
                <a16:creationId xmlns:a16="http://schemas.microsoft.com/office/drawing/2014/main" id="{EB87FFC0-2989-4CBF-AE53-7EB6216715F2}"/>
              </a:ext>
            </a:extLst>
          </p:cNvPr>
          <p:cNvSpPr txBox="1"/>
          <p:nvPr/>
        </p:nvSpPr>
        <p:spPr>
          <a:xfrm>
            <a:off x="4063528" y="3225029"/>
            <a:ext cx="1298753" cy="246221"/>
          </a:xfrm>
          <a:prstGeom prst="rect">
            <a:avLst/>
          </a:prstGeom>
          <a:noFill/>
        </p:spPr>
        <p:txBody>
          <a:bodyPr wrap="none" rtlCol="0">
            <a:spAutoFit/>
          </a:bodyPr>
          <a:lstStyle/>
          <a:p>
            <a:r>
              <a:rPr kumimoji="1" lang="ja-JP" altLang="en-US" sz="1000" dirty="0"/>
              <a:t>熱化学プラットフォーム</a:t>
            </a:r>
          </a:p>
        </p:txBody>
      </p:sp>
      <p:sp>
        <p:nvSpPr>
          <p:cNvPr id="47" name="テキスト ボックス 46">
            <a:extLst>
              <a:ext uri="{FF2B5EF4-FFF2-40B4-BE49-F238E27FC236}">
                <a16:creationId xmlns:a16="http://schemas.microsoft.com/office/drawing/2014/main" id="{6F53B0F1-F885-4982-8054-DD36E9698A9B}"/>
              </a:ext>
            </a:extLst>
          </p:cNvPr>
          <p:cNvSpPr txBox="1"/>
          <p:nvPr/>
        </p:nvSpPr>
        <p:spPr>
          <a:xfrm>
            <a:off x="4187416" y="1917830"/>
            <a:ext cx="1075936" cy="246221"/>
          </a:xfrm>
          <a:prstGeom prst="rect">
            <a:avLst/>
          </a:prstGeom>
          <a:noFill/>
        </p:spPr>
        <p:txBody>
          <a:bodyPr wrap="none" rtlCol="0">
            <a:spAutoFit/>
          </a:bodyPr>
          <a:lstStyle/>
          <a:p>
            <a:r>
              <a:rPr kumimoji="1" lang="ja-JP" altLang="en-US" sz="1000" dirty="0"/>
              <a:t>糖プラットフォーム</a:t>
            </a:r>
          </a:p>
        </p:txBody>
      </p:sp>
    </p:spTree>
    <p:extLst>
      <p:ext uri="{BB962C8B-B14F-4D97-AF65-F5344CB8AC3E}">
        <p14:creationId xmlns:p14="http://schemas.microsoft.com/office/powerpoint/2010/main" val="19812625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正方形/長方形 69">
            <a:extLst>
              <a:ext uri="{FF2B5EF4-FFF2-40B4-BE49-F238E27FC236}">
                <a16:creationId xmlns:a16="http://schemas.microsoft.com/office/drawing/2014/main" id="{8E1A21F7-5BE9-4740-BE09-64C09C5D117B}"/>
              </a:ext>
            </a:extLst>
          </p:cNvPr>
          <p:cNvSpPr/>
          <p:nvPr/>
        </p:nvSpPr>
        <p:spPr>
          <a:xfrm>
            <a:off x="52251" y="766556"/>
            <a:ext cx="12038418" cy="5929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246D4412-59CD-4E92-BA99-61DC23691F85}"/>
              </a:ext>
            </a:extLst>
          </p:cNvPr>
          <p:cNvSpPr/>
          <p:nvPr/>
        </p:nvSpPr>
        <p:spPr>
          <a:xfrm>
            <a:off x="8773332" y="827565"/>
            <a:ext cx="3092512"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正方形/長方形 57">
            <a:extLst>
              <a:ext uri="{FF2B5EF4-FFF2-40B4-BE49-F238E27FC236}">
                <a16:creationId xmlns:a16="http://schemas.microsoft.com/office/drawing/2014/main" id="{C5954440-275B-4A1C-8D74-A97D18536FEC}"/>
              </a:ext>
            </a:extLst>
          </p:cNvPr>
          <p:cNvSpPr/>
          <p:nvPr/>
        </p:nvSpPr>
        <p:spPr>
          <a:xfrm>
            <a:off x="5092851" y="825499"/>
            <a:ext cx="3642315"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a:extLst>
              <a:ext uri="{FF2B5EF4-FFF2-40B4-BE49-F238E27FC236}">
                <a16:creationId xmlns:a16="http://schemas.microsoft.com/office/drawing/2014/main" id="{3C9AD23B-689A-41F0-8111-00E7F058B444}"/>
              </a:ext>
            </a:extLst>
          </p:cNvPr>
          <p:cNvSpPr/>
          <p:nvPr/>
        </p:nvSpPr>
        <p:spPr>
          <a:xfrm>
            <a:off x="309593" y="829748"/>
            <a:ext cx="4753844"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四角形: 角を丸くする 46">
            <a:extLst>
              <a:ext uri="{FF2B5EF4-FFF2-40B4-BE49-F238E27FC236}">
                <a16:creationId xmlns:a16="http://schemas.microsoft.com/office/drawing/2014/main" id="{8FC9E5FF-0F74-4874-BE03-E749AF136A71}"/>
              </a:ext>
            </a:extLst>
          </p:cNvPr>
          <p:cNvSpPr/>
          <p:nvPr/>
        </p:nvSpPr>
        <p:spPr>
          <a:xfrm>
            <a:off x="9106898" y="2847356"/>
            <a:ext cx="2413951" cy="1286692"/>
          </a:xfrm>
          <a:prstGeom prst="roundRect">
            <a:avLst>
              <a:gd name="adj" fmla="val 1057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51" name="グループ化 50">
            <a:extLst>
              <a:ext uri="{FF2B5EF4-FFF2-40B4-BE49-F238E27FC236}">
                <a16:creationId xmlns:a16="http://schemas.microsoft.com/office/drawing/2014/main" id="{B733C9FD-8961-450F-A877-74DB82F71050}"/>
              </a:ext>
            </a:extLst>
          </p:cNvPr>
          <p:cNvGrpSpPr/>
          <p:nvPr/>
        </p:nvGrpSpPr>
        <p:grpSpPr>
          <a:xfrm>
            <a:off x="7043731" y="2877716"/>
            <a:ext cx="2789573" cy="1528511"/>
            <a:chOff x="5360412" y="4547529"/>
            <a:chExt cx="2789573" cy="1528511"/>
          </a:xfrm>
        </p:grpSpPr>
        <p:sp>
          <p:nvSpPr>
            <p:cNvPr id="49" name="矢印: 左カーブ 48">
              <a:extLst>
                <a:ext uri="{FF2B5EF4-FFF2-40B4-BE49-F238E27FC236}">
                  <a16:creationId xmlns:a16="http://schemas.microsoft.com/office/drawing/2014/main" id="{1D7E0D7E-458C-49E0-8B4D-CD09C6BB5BB1}"/>
                </a:ext>
              </a:extLst>
            </p:cNvPr>
            <p:cNvSpPr/>
            <p:nvPr/>
          </p:nvSpPr>
          <p:spPr>
            <a:xfrm rot="14334593">
              <a:off x="6341164" y="3630706"/>
              <a:ext cx="891998" cy="2725644"/>
            </a:xfrm>
            <a:prstGeom prst="curvedLef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0" name="正方形/長方形 49">
              <a:extLst>
                <a:ext uri="{FF2B5EF4-FFF2-40B4-BE49-F238E27FC236}">
                  <a16:creationId xmlns:a16="http://schemas.microsoft.com/office/drawing/2014/main" id="{E141C2E8-B584-4483-9FAD-C5CAF18A8C47}"/>
                </a:ext>
              </a:extLst>
            </p:cNvPr>
            <p:cNvSpPr/>
            <p:nvPr/>
          </p:nvSpPr>
          <p:spPr>
            <a:xfrm>
              <a:off x="5360412" y="4642505"/>
              <a:ext cx="1543879" cy="1433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30" name="グループ化 29">
            <a:extLst>
              <a:ext uri="{FF2B5EF4-FFF2-40B4-BE49-F238E27FC236}">
                <a16:creationId xmlns:a16="http://schemas.microsoft.com/office/drawing/2014/main" id="{A05A2DCF-8C2F-4A68-B51F-5269EB077FD6}"/>
              </a:ext>
            </a:extLst>
          </p:cNvPr>
          <p:cNvGrpSpPr/>
          <p:nvPr/>
        </p:nvGrpSpPr>
        <p:grpSpPr>
          <a:xfrm>
            <a:off x="2725633" y="4275780"/>
            <a:ext cx="1723519" cy="1732542"/>
            <a:chOff x="2652409" y="3963401"/>
            <a:chExt cx="1723519" cy="1732542"/>
          </a:xfrm>
        </p:grpSpPr>
        <p:pic>
          <p:nvPicPr>
            <p:cNvPr id="13" name="図 12">
              <a:extLst>
                <a:ext uri="{FF2B5EF4-FFF2-40B4-BE49-F238E27FC236}">
                  <a16:creationId xmlns:a16="http://schemas.microsoft.com/office/drawing/2014/main" id="{9F00EBFF-0FE6-4FC4-996D-48AF6B3551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441719">
              <a:off x="2652409" y="3963401"/>
              <a:ext cx="1723519" cy="1732542"/>
            </a:xfrm>
            <a:prstGeom prst="rect">
              <a:avLst/>
            </a:prstGeom>
          </p:spPr>
        </p:pic>
        <p:sp>
          <p:nvSpPr>
            <p:cNvPr id="25" name="正方形/長方形 24">
              <a:extLst>
                <a:ext uri="{FF2B5EF4-FFF2-40B4-BE49-F238E27FC236}">
                  <a16:creationId xmlns:a16="http://schemas.microsoft.com/office/drawing/2014/main" id="{B19C0ECD-03D0-4C47-AF09-0155768AC4C5}"/>
                </a:ext>
              </a:extLst>
            </p:cNvPr>
            <p:cNvSpPr/>
            <p:nvPr/>
          </p:nvSpPr>
          <p:spPr>
            <a:xfrm rot="576094">
              <a:off x="3597787" y="3968750"/>
              <a:ext cx="51362" cy="1836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正方形/長方形 25">
              <a:extLst>
                <a:ext uri="{FF2B5EF4-FFF2-40B4-BE49-F238E27FC236}">
                  <a16:creationId xmlns:a16="http://schemas.microsoft.com/office/drawing/2014/main" id="{4A582E59-FF0D-42F2-B7D9-3330ABEC192E}"/>
                </a:ext>
              </a:extLst>
            </p:cNvPr>
            <p:cNvSpPr/>
            <p:nvPr/>
          </p:nvSpPr>
          <p:spPr>
            <a:xfrm rot="356686">
              <a:off x="3554186" y="3964927"/>
              <a:ext cx="51362" cy="1836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7" name="グループ化 26">
              <a:extLst>
                <a:ext uri="{FF2B5EF4-FFF2-40B4-BE49-F238E27FC236}">
                  <a16:creationId xmlns:a16="http://schemas.microsoft.com/office/drawing/2014/main" id="{0ADF74BF-41AF-4C9E-B128-3DFE868BD73D}"/>
                </a:ext>
              </a:extLst>
            </p:cNvPr>
            <p:cNvGrpSpPr/>
            <p:nvPr/>
          </p:nvGrpSpPr>
          <p:grpSpPr>
            <a:xfrm rot="3073951">
              <a:off x="4103454" y="4329571"/>
              <a:ext cx="94963" cy="187464"/>
              <a:chOff x="10113918" y="3914853"/>
              <a:chExt cx="94963" cy="187464"/>
            </a:xfrm>
          </p:grpSpPr>
          <p:sp>
            <p:nvSpPr>
              <p:cNvPr id="28" name="正方形/長方形 27">
                <a:extLst>
                  <a:ext uri="{FF2B5EF4-FFF2-40B4-BE49-F238E27FC236}">
                    <a16:creationId xmlns:a16="http://schemas.microsoft.com/office/drawing/2014/main" id="{E36BD24E-2C66-46A0-A03D-841AD63E1BDD}"/>
                  </a:ext>
                </a:extLst>
              </p:cNvPr>
              <p:cNvSpPr/>
              <p:nvPr/>
            </p:nvSpPr>
            <p:spPr>
              <a:xfrm rot="576094">
                <a:off x="10157519" y="3918676"/>
                <a:ext cx="51362" cy="1836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正方形/長方形 28">
                <a:extLst>
                  <a:ext uri="{FF2B5EF4-FFF2-40B4-BE49-F238E27FC236}">
                    <a16:creationId xmlns:a16="http://schemas.microsoft.com/office/drawing/2014/main" id="{1C2BAE4A-CF0A-4B3F-AB8F-FE76DCF6FF8E}"/>
                  </a:ext>
                </a:extLst>
              </p:cNvPr>
              <p:cNvSpPr/>
              <p:nvPr/>
            </p:nvSpPr>
            <p:spPr>
              <a:xfrm rot="356686">
                <a:off x="10113918" y="3914853"/>
                <a:ext cx="51362" cy="1836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sp>
        <p:nvSpPr>
          <p:cNvPr id="2" name="タイトル 1">
            <a:extLst>
              <a:ext uri="{FF2B5EF4-FFF2-40B4-BE49-F238E27FC236}">
                <a16:creationId xmlns:a16="http://schemas.microsoft.com/office/drawing/2014/main" id="{C7F24D12-2AB9-4949-8CC9-98033E397A63}"/>
              </a:ext>
            </a:extLst>
          </p:cNvPr>
          <p:cNvSpPr>
            <a:spLocks noGrp="1"/>
          </p:cNvSpPr>
          <p:nvPr>
            <p:ph type="title"/>
          </p:nvPr>
        </p:nvSpPr>
        <p:spPr/>
        <p:txBody>
          <a:bodyPr>
            <a:normAutofit fontScale="90000"/>
          </a:bodyPr>
          <a:lstStyle/>
          <a:p>
            <a:r>
              <a:rPr kumimoji="1" lang="ja-JP" altLang="en-US" dirty="0"/>
              <a:t>補足２</a:t>
            </a:r>
            <a:br>
              <a:rPr kumimoji="1" lang="en-US" altLang="ja-JP" dirty="0"/>
            </a:br>
            <a:r>
              <a:rPr kumimoji="1" lang="ja-JP" altLang="en-US" dirty="0"/>
              <a:t>　対象② </a:t>
            </a:r>
            <a:r>
              <a:rPr kumimoji="1" lang="en-US" altLang="ja-JP" dirty="0"/>
              <a:t>TeCel7A-TrCBM1 </a:t>
            </a:r>
            <a:r>
              <a:rPr kumimoji="1" lang="ja-JP" altLang="en-US" dirty="0"/>
              <a:t>設計</a:t>
            </a:r>
            <a:r>
              <a:rPr kumimoji="1" lang="en-US" altLang="ja-JP" dirty="0"/>
              <a:t>CBD</a:t>
            </a:r>
            <a:r>
              <a:rPr kumimoji="1" lang="ja-JP" altLang="en-US" dirty="0"/>
              <a:t>の組み換え（詳細）　</a:t>
            </a:r>
            <a:r>
              <a:rPr kumimoji="1" lang="en-US" altLang="ja-JP" dirty="0"/>
              <a:t>2/2</a:t>
            </a:r>
            <a:endParaRPr kumimoji="1" lang="ja-JP" altLang="en-US" dirty="0"/>
          </a:p>
        </p:txBody>
      </p:sp>
      <p:sp>
        <p:nvSpPr>
          <p:cNvPr id="3" name="スライド番号プレースホルダー 2">
            <a:extLst>
              <a:ext uri="{FF2B5EF4-FFF2-40B4-BE49-F238E27FC236}">
                <a16:creationId xmlns:a16="http://schemas.microsoft.com/office/drawing/2014/main" id="{FD06ACD6-6251-43CB-8A27-927623A0E7D6}"/>
              </a:ext>
            </a:extLst>
          </p:cNvPr>
          <p:cNvSpPr>
            <a:spLocks noGrp="1"/>
          </p:cNvSpPr>
          <p:nvPr>
            <p:ph type="sldNum" sz="quarter" idx="10"/>
          </p:nvPr>
        </p:nvSpPr>
        <p:spPr/>
        <p:txBody>
          <a:bodyPr/>
          <a:lstStyle/>
          <a:p>
            <a:fld id="{584EAAFE-CFE5-40AD-8E95-5BFF290DC5CF}" type="slidenum">
              <a:rPr kumimoji="1" lang="ja-JP" altLang="en-US" smtClean="0"/>
              <a:pPr/>
              <a:t>50</a:t>
            </a:fld>
            <a:endParaRPr kumimoji="1" lang="ja-JP" altLang="en-US"/>
          </a:p>
        </p:txBody>
      </p:sp>
      <p:pic>
        <p:nvPicPr>
          <p:cNvPr id="4" name="図 3">
            <a:extLst>
              <a:ext uri="{FF2B5EF4-FFF2-40B4-BE49-F238E27FC236}">
                <a16:creationId xmlns:a16="http://schemas.microsoft.com/office/drawing/2014/main" id="{DDF5CBB2-2455-4F1E-9DA4-F8A1F5331A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1702" y="3272420"/>
            <a:ext cx="2234504" cy="2311118"/>
          </a:xfrm>
          <a:prstGeom prst="rect">
            <a:avLst/>
          </a:prstGeom>
        </p:spPr>
      </p:pic>
      <p:pic>
        <p:nvPicPr>
          <p:cNvPr id="5" name="図 4">
            <a:extLst>
              <a:ext uri="{FF2B5EF4-FFF2-40B4-BE49-F238E27FC236}">
                <a16:creationId xmlns:a16="http://schemas.microsoft.com/office/drawing/2014/main" id="{2D4F8FC8-AF86-437E-8ECE-E4BA173C92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9341" y="1204446"/>
            <a:ext cx="2292493" cy="2301379"/>
          </a:xfrm>
          <a:prstGeom prst="rect">
            <a:avLst/>
          </a:prstGeom>
        </p:spPr>
      </p:pic>
      <p:cxnSp>
        <p:nvCxnSpPr>
          <p:cNvPr id="6" name="直線矢印コネクタ 5">
            <a:extLst>
              <a:ext uri="{FF2B5EF4-FFF2-40B4-BE49-F238E27FC236}">
                <a16:creationId xmlns:a16="http://schemas.microsoft.com/office/drawing/2014/main" id="{CD46E2D1-1F1D-40EB-AB29-A3A2999CA89D}"/>
              </a:ext>
            </a:extLst>
          </p:cNvPr>
          <p:cNvCxnSpPr>
            <a:cxnSpLocks/>
          </p:cNvCxnSpPr>
          <p:nvPr/>
        </p:nvCxnSpPr>
        <p:spPr>
          <a:xfrm>
            <a:off x="2145691" y="1868028"/>
            <a:ext cx="157623" cy="325930"/>
          </a:xfrm>
          <a:prstGeom prst="straightConnector1">
            <a:avLst/>
          </a:prstGeom>
          <a:ln w="3810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3DF7C366-053F-4271-BEDD-68FD36763404}"/>
              </a:ext>
            </a:extLst>
          </p:cNvPr>
          <p:cNvCxnSpPr>
            <a:cxnSpLocks/>
          </p:cNvCxnSpPr>
          <p:nvPr/>
        </p:nvCxnSpPr>
        <p:spPr>
          <a:xfrm flipH="1">
            <a:off x="1084492" y="1450385"/>
            <a:ext cx="438122" cy="0"/>
          </a:xfrm>
          <a:prstGeom prst="straightConnector1">
            <a:avLst/>
          </a:prstGeom>
          <a:ln w="381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AF845920-3727-4A28-8274-87B91753DA83}"/>
              </a:ext>
            </a:extLst>
          </p:cNvPr>
          <p:cNvSpPr txBox="1"/>
          <p:nvPr/>
        </p:nvSpPr>
        <p:spPr>
          <a:xfrm>
            <a:off x="713814" y="2139620"/>
            <a:ext cx="1418337" cy="461665"/>
          </a:xfrm>
          <a:prstGeom prst="rect">
            <a:avLst/>
          </a:prstGeom>
          <a:noFill/>
        </p:spPr>
        <p:txBody>
          <a:bodyPr wrap="none" rtlCol="0">
            <a:spAutoFit/>
          </a:bodyPr>
          <a:lstStyle/>
          <a:p>
            <a:r>
              <a:rPr kumimoji="1" lang="en-US" altLang="ja-JP" sz="1200" b="1" dirty="0" err="1">
                <a:solidFill>
                  <a:schemeClr val="bg2">
                    <a:lumMod val="75000"/>
                  </a:schemeClr>
                </a:solidFill>
              </a:rPr>
              <a:t>pPICZ</a:t>
            </a:r>
            <a:r>
              <a:rPr kumimoji="1" lang="en-US" altLang="ja-JP" sz="1200" b="1" dirty="0">
                <a:solidFill>
                  <a:schemeClr val="bg2">
                    <a:lumMod val="75000"/>
                  </a:schemeClr>
                </a:solidFill>
              </a:rPr>
              <a:t>α</a:t>
            </a:r>
            <a:r>
              <a:rPr kumimoji="1" lang="en-US" altLang="ja-JP" sz="1200" b="1" dirty="0"/>
              <a:t>-</a:t>
            </a:r>
          </a:p>
          <a:p>
            <a:r>
              <a:rPr kumimoji="1" lang="en-US" altLang="ja-JP" sz="1200" b="1" dirty="0">
                <a:solidFill>
                  <a:schemeClr val="accent4"/>
                </a:solidFill>
              </a:rPr>
              <a:t>TeCel7A</a:t>
            </a:r>
            <a:r>
              <a:rPr kumimoji="1" lang="en-US" altLang="ja-JP" sz="1200" b="1" dirty="0"/>
              <a:t>-</a:t>
            </a:r>
            <a:r>
              <a:rPr kumimoji="1" lang="en-US" altLang="ja-JP" sz="1200" b="1" dirty="0">
                <a:solidFill>
                  <a:srgbClr val="00CCFF"/>
                </a:solidFill>
              </a:rPr>
              <a:t>TrCBM1</a:t>
            </a:r>
          </a:p>
        </p:txBody>
      </p:sp>
      <p:grpSp>
        <p:nvGrpSpPr>
          <p:cNvPr id="9" name="グループ化 8">
            <a:extLst>
              <a:ext uri="{FF2B5EF4-FFF2-40B4-BE49-F238E27FC236}">
                <a16:creationId xmlns:a16="http://schemas.microsoft.com/office/drawing/2014/main" id="{88715CF3-F772-4B41-9CC0-1DD47C7A809E}"/>
              </a:ext>
            </a:extLst>
          </p:cNvPr>
          <p:cNvGrpSpPr/>
          <p:nvPr/>
        </p:nvGrpSpPr>
        <p:grpSpPr>
          <a:xfrm>
            <a:off x="2888720" y="1251826"/>
            <a:ext cx="2292493" cy="2301379"/>
            <a:chOff x="8155488" y="776638"/>
            <a:chExt cx="2292493" cy="2301379"/>
          </a:xfrm>
        </p:grpSpPr>
        <p:pic>
          <p:nvPicPr>
            <p:cNvPr id="10" name="図 9">
              <a:extLst>
                <a:ext uri="{FF2B5EF4-FFF2-40B4-BE49-F238E27FC236}">
                  <a16:creationId xmlns:a16="http://schemas.microsoft.com/office/drawing/2014/main" id="{6EA68E53-CDF4-4505-8030-A6259981FC2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55488" y="776638"/>
              <a:ext cx="2292493" cy="2301379"/>
            </a:xfrm>
            <a:prstGeom prst="rect">
              <a:avLst/>
            </a:prstGeom>
          </p:spPr>
        </p:pic>
        <p:sp>
          <p:nvSpPr>
            <p:cNvPr id="11" name="アーチ 10">
              <a:extLst>
                <a:ext uri="{FF2B5EF4-FFF2-40B4-BE49-F238E27FC236}">
                  <a16:creationId xmlns:a16="http://schemas.microsoft.com/office/drawing/2014/main" id="{2D6CCAA2-1386-488C-89D5-A11243C3F9F7}"/>
                </a:ext>
              </a:extLst>
            </p:cNvPr>
            <p:cNvSpPr/>
            <p:nvPr/>
          </p:nvSpPr>
          <p:spPr>
            <a:xfrm>
              <a:off x="8459608" y="1056197"/>
              <a:ext cx="1805330" cy="1680682"/>
            </a:xfrm>
            <a:prstGeom prst="blockArc">
              <a:avLst>
                <a:gd name="adj1" fmla="val 16296528"/>
                <a:gd name="adj2" fmla="val 19525756"/>
                <a:gd name="adj3" fmla="val 212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2" name="テキスト ボックス 11">
            <a:extLst>
              <a:ext uri="{FF2B5EF4-FFF2-40B4-BE49-F238E27FC236}">
                <a16:creationId xmlns:a16="http://schemas.microsoft.com/office/drawing/2014/main" id="{ED1CEB88-8C64-48DF-BAB3-5EA7D50C6572}"/>
              </a:ext>
            </a:extLst>
          </p:cNvPr>
          <p:cNvSpPr txBox="1"/>
          <p:nvPr/>
        </p:nvSpPr>
        <p:spPr>
          <a:xfrm>
            <a:off x="980921" y="4227871"/>
            <a:ext cx="824265" cy="461665"/>
          </a:xfrm>
          <a:prstGeom prst="rect">
            <a:avLst/>
          </a:prstGeom>
          <a:noFill/>
        </p:spPr>
        <p:txBody>
          <a:bodyPr wrap="none" rtlCol="0">
            <a:spAutoFit/>
          </a:bodyPr>
          <a:lstStyle/>
          <a:p>
            <a:r>
              <a:rPr kumimoji="1" lang="en-US" altLang="ja-JP" sz="1200" b="1" dirty="0">
                <a:solidFill>
                  <a:schemeClr val="tx2"/>
                </a:solidFill>
              </a:rPr>
              <a:t>pUC57</a:t>
            </a:r>
            <a:r>
              <a:rPr kumimoji="1" lang="en-US" altLang="ja-JP" sz="1200" b="1" dirty="0"/>
              <a:t>-</a:t>
            </a:r>
          </a:p>
          <a:p>
            <a:r>
              <a:rPr kumimoji="1" lang="ja-JP" altLang="en-US" sz="1200" b="1" dirty="0">
                <a:solidFill>
                  <a:schemeClr val="accent1"/>
                </a:solidFill>
              </a:rPr>
              <a:t>設計</a:t>
            </a:r>
            <a:r>
              <a:rPr kumimoji="1" lang="en-US" altLang="ja-JP" sz="1200" b="1" dirty="0">
                <a:solidFill>
                  <a:schemeClr val="accent1"/>
                </a:solidFill>
              </a:rPr>
              <a:t>CBD</a:t>
            </a:r>
          </a:p>
        </p:txBody>
      </p:sp>
      <p:sp>
        <p:nvSpPr>
          <p:cNvPr id="15" name="矢印: 右 14">
            <a:extLst>
              <a:ext uri="{FF2B5EF4-FFF2-40B4-BE49-F238E27FC236}">
                <a16:creationId xmlns:a16="http://schemas.microsoft.com/office/drawing/2014/main" id="{69D33CD2-75D0-42E1-8E6B-AF1911F30D23}"/>
              </a:ext>
            </a:extLst>
          </p:cNvPr>
          <p:cNvSpPr/>
          <p:nvPr/>
        </p:nvSpPr>
        <p:spPr>
          <a:xfrm>
            <a:off x="2375178" y="2260067"/>
            <a:ext cx="718652" cy="458879"/>
          </a:xfrm>
          <a:prstGeom prst="righ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8" name="矢印: 右 17">
            <a:extLst>
              <a:ext uri="{FF2B5EF4-FFF2-40B4-BE49-F238E27FC236}">
                <a16:creationId xmlns:a16="http://schemas.microsoft.com/office/drawing/2014/main" id="{909555D1-053B-45F0-9C08-3368D9FAC04B}"/>
              </a:ext>
            </a:extLst>
          </p:cNvPr>
          <p:cNvSpPr/>
          <p:nvPr/>
        </p:nvSpPr>
        <p:spPr>
          <a:xfrm>
            <a:off x="2414381" y="4226957"/>
            <a:ext cx="718652" cy="458879"/>
          </a:xfrm>
          <a:prstGeom prst="righ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cxnSp>
        <p:nvCxnSpPr>
          <p:cNvPr id="20" name="直線矢印コネクタ 19">
            <a:extLst>
              <a:ext uri="{FF2B5EF4-FFF2-40B4-BE49-F238E27FC236}">
                <a16:creationId xmlns:a16="http://schemas.microsoft.com/office/drawing/2014/main" id="{419F28FA-2CF6-42C1-9D9A-7DF8A62FFF0A}"/>
              </a:ext>
            </a:extLst>
          </p:cNvPr>
          <p:cNvCxnSpPr>
            <a:cxnSpLocks/>
          </p:cNvCxnSpPr>
          <p:nvPr/>
        </p:nvCxnSpPr>
        <p:spPr>
          <a:xfrm>
            <a:off x="1579974" y="3465706"/>
            <a:ext cx="267428" cy="135690"/>
          </a:xfrm>
          <a:prstGeom prst="straightConnector1">
            <a:avLst/>
          </a:prstGeom>
          <a:ln w="381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8AE6D96-78DA-4328-BC0A-0F9EC2A73314}"/>
              </a:ext>
            </a:extLst>
          </p:cNvPr>
          <p:cNvCxnSpPr>
            <a:cxnSpLocks/>
          </p:cNvCxnSpPr>
          <p:nvPr/>
        </p:nvCxnSpPr>
        <p:spPr>
          <a:xfrm flipH="1" flipV="1">
            <a:off x="1847402" y="3616221"/>
            <a:ext cx="278394" cy="229923"/>
          </a:xfrm>
          <a:prstGeom prst="straightConnector1">
            <a:avLst/>
          </a:prstGeom>
          <a:ln w="381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A701DD7E-628A-495F-A074-E8F634375F92}"/>
              </a:ext>
            </a:extLst>
          </p:cNvPr>
          <p:cNvCxnSpPr>
            <a:cxnSpLocks/>
          </p:cNvCxnSpPr>
          <p:nvPr/>
        </p:nvCxnSpPr>
        <p:spPr>
          <a:xfrm flipH="1" flipV="1">
            <a:off x="1519348" y="3401758"/>
            <a:ext cx="69637" cy="66990"/>
          </a:xfrm>
          <a:prstGeom prst="line">
            <a:avLst/>
          </a:prstGeom>
          <a:ln w="381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6A94FB9-D362-47F8-9A42-EE4869CB5CB3}"/>
              </a:ext>
            </a:extLst>
          </p:cNvPr>
          <p:cNvCxnSpPr>
            <a:cxnSpLocks/>
          </p:cNvCxnSpPr>
          <p:nvPr/>
        </p:nvCxnSpPr>
        <p:spPr>
          <a:xfrm flipH="1" flipV="1">
            <a:off x="1449711" y="3335098"/>
            <a:ext cx="69637" cy="66990"/>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E2C81CF-E939-4C47-9F85-0A2854D7159F}"/>
              </a:ext>
            </a:extLst>
          </p:cNvPr>
          <p:cNvCxnSpPr>
            <a:cxnSpLocks/>
          </p:cNvCxnSpPr>
          <p:nvPr/>
        </p:nvCxnSpPr>
        <p:spPr>
          <a:xfrm>
            <a:off x="2116154" y="3837394"/>
            <a:ext cx="198155" cy="68540"/>
          </a:xfrm>
          <a:prstGeom prst="line">
            <a:avLst/>
          </a:prstGeom>
          <a:ln w="381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矢印: 右 31">
            <a:extLst>
              <a:ext uri="{FF2B5EF4-FFF2-40B4-BE49-F238E27FC236}">
                <a16:creationId xmlns:a16="http://schemas.microsoft.com/office/drawing/2014/main" id="{ECCC9395-6DFF-4C69-B1EA-29880FBF09A3}"/>
              </a:ext>
            </a:extLst>
          </p:cNvPr>
          <p:cNvSpPr/>
          <p:nvPr/>
        </p:nvSpPr>
        <p:spPr>
          <a:xfrm>
            <a:off x="5643868" y="3490702"/>
            <a:ext cx="904264" cy="311606"/>
          </a:xfrm>
          <a:prstGeom prst="righ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34" name="正方形/長方形 33">
            <a:extLst>
              <a:ext uri="{FF2B5EF4-FFF2-40B4-BE49-F238E27FC236}">
                <a16:creationId xmlns:a16="http://schemas.microsoft.com/office/drawing/2014/main" id="{F69D7914-FE4D-45EB-9F64-C06A39769ACE}"/>
              </a:ext>
            </a:extLst>
          </p:cNvPr>
          <p:cNvSpPr/>
          <p:nvPr/>
        </p:nvSpPr>
        <p:spPr>
          <a:xfrm rot="19344186">
            <a:off x="5342320" y="2757003"/>
            <a:ext cx="148218" cy="964669"/>
          </a:xfrm>
          <a:prstGeom prst="rect">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正方形/長方形 34">
            <a:extLst>
              <a:ext uri="{FF2B5EF4-FFF2-40B4-BE49-F238E27FC236}">
                <a16:creationId xmlns:a16="http://schemas.microsoft.com/office/drawing/2014/main" id="{C6C0C29C-B87A-4F1D-B847-25158AEF1B33}"/>
              </a:ext>
            </a:extLst>
          </p:cNvPr>
          <p:cNvSpPr/>
          <p:nvPr/>
        </p:nvSpPr>
        <p:spPr>
          <a:xfrm rot="2255814" flipV="1">
            <a:off x="5343392" y="3575501"/>
            <a:ext cx="148218" cy="964669"/>
          </a:xfrm>
          <a:prstGeom prst="rect">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テキスト ボックス 35">
            <a:extLst>
              <a:ext uri="{FF2B5EF4-FFF2-40B4-BE49-F238E27FC236}">
                <a16:creationId xmlns:a16="http://schemas.microsoft.com/office/drawing/2014/main" id="{884FCB30-2D22-4AE6-A354-B820DFECEFE1}"/>
              </a:ext>
            </a:extLst>
          </p:cNvPr>
          <p:cNvSpPr txBox="1"/>
          <p:nvPr/>
        </p:nvSpPr>
        <p:spPr>
          <a:xfrm>
            <a:off x="5472855" y="825499"/>
            <a:ext cx="2834430" cy="369332"/>
          </a:xfrm>
          <a:prstGeom prst="rect">
            <a:avLst/>
          </a:prstGeom>
          <a:noFill/>
        </p:spPr>
        <p:txBody>
          <a:bodyPr wrap="none" rtlCol="0">
            <a:spAutoFit/>
          </a:bodyPr>
          <a:lstStyle/>
          <a:p>
            <a:r>
              <a:rPr kumimoji="1" lang="en-US" altLang="ja-JP" dirty="0"/>
              <a:t>In-Fusion</a:t>
            </a:r>
            <a:r>
              <a:rPr kumimoji="1" lang="ja-JP" altLang="en-US" dirty="0"/>
              <a:t>クローニングで合体</a:t>
            </a:r>
          </a:p>
        </p:txBody>
      </p:sp>
      <p:sp>
        <p:nvSpPr>
          <p:cNvPr id="37" name="テキスト ボックス 36">
            <a:extLst>
              <a:ext uri="{FF2B5EF4-FFF2-40B4-BE49-F238E27FC236}">
                <a16:creationId xmlns:a16="http://schemas.microsoft.com/office/drawing/2014/main" id="{29212417-44A3-4B83-ACE7-DEEB0D2F6F82}"/>
              </a:ext>
            </a:extLst>
          </p:cNvPr>
          <p:cNvSpPr txBox="1"/>
          <p:nvPr/>
        </p:nvSpPr>
        <p:spPr>
          <a:xfrm>
            <a:off x="1249929" y="839091"/>
            <a:ext cx="2848857" cy="369332"/>
          </a:xfrm>
          <a:prstGeom prst="rect">
            <a:avLst/>
          </a:prstGeom>
          <a:noFill/>
        </p:spPr>
        <p:txBody>
          <a:bodyPr wrap="none" rtlCol="0">
            <a:spAutoFit/>
          </a:bodyPr>
          <a:lstStyle/>
          <a:p>
            <a:r>
              <a:rPr kumimoji="1" lang="ja-JP" altLang="en-US" dirty="0"/>
              <a:t>必要な遺伝子を</a:t>
            </a:r>
            <a:r>
              <a:rPr kumimoji="1" lang="en-US" altLang="ja-JP" dirty="0"/>
              <a:t>PCR</a:t>
            </a:r>
            <a:r>
              <a:rPr kumimoji="1" lang="ja-JP" altLang="en-US" dirty="0"/>
              <a:t>で調製</a:t>
            </a:r>
          </a:p>
        </p:txBody>
      </p:sp>
      <p:pic>
        <p:nvPicPr>
          <p:cNvPr id="46" name="図 45">
            <a:extLst>
              <a:ext uri="{FF2B5EF4-FFF2-40B4-BE49-F238E27FC236}">
                <a16:creationId xmlns:a16="http://schemas.microsoft.com/office/drawing/2014/main" id="{96AA239B-5603-4B4E-9094-447B666EEB7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55523" y="2499368"/>
            <a:ext cx="2279643" cy="2262175"/>
          </a:xfrm>
          <a:prstGeom prst="rect">
            <a:avLst/>
          </a:prstGeom>
        </p:spPr>
      </p:pic>
      <p:sp>
        <p:nvSpPr>
          <p:cNvPr id="48" name="テキスト ボックス 47">
            <a:extLst>
              <a:ext uri="{FF2B5EF4-FFF2-40B4-BE49-F238E27FC236}">
                <a16:creationId xmlns:a16="http://schemas.microsoft.com/office/drawing/2014/main" id="{A13A0E7A-0FBC-4761-96F1-171966CC1E0A}"/>
              </a:ext>
            </a:extLst>
          </p:cNvPr>
          <p:cNvSpPr txBox="1"/>
          <p:nvPr/>
        </p:nvSpPr>
        <p:spPr>
          <a:xfrm>
            <a:off x="9600105" y="3780869"/>
            <a:ext cx="1814920" cy="307777"/>
          </a:xfrm>
          <a:prstGeom prst="rect">
            <a:avLst/>
          </a:prstGeom>
          <a:noFill/>
        </p:spPr>
        <p:txBody>
          <a:bodyPr wrap="none" rtlCol="0">
            <a:spAutoFit/>
          </a:bodyPr>
          <a:lstStyle/>
          <a:p>
            <a:r>
              <a:rPr kumimoji="1" lang="ja-JP" altLang="en-US" sz="1400" dirty="0"/>
              <a:t>大腸菌 </a:t>
            </a:r>
            <a:r>
              <a:rPr kumimoji="1" lang="en-US" altLang="ja-JP" sz="1400" i="1" dirty="0"/>
              <a:t>E. coli </a:t>
            </a:r>
            <a:r>
              <a:rPr kumimoji="1" lang="en-US" altLang="ja-JP" sz="1400" dirty="0"/>
              <a:t>DH5α</a:t>
            </a:r>
            <a:endParaRPr kumimoji="1" lang="ja-JP" altLang="en-US" sz="1400" dirty="0"/>
          </a:p>
        </p:txBody>
      </p:sp>
      <p:pic>
        <p:nvPicPr>
          <p:cNvPr id="52" name="図 51">
            <a:extLst>
              <a:ext uri="{FF2B5EF4-FFF2-40B4-BE49-F238E27FC236}">
                <a16:creationId xmlns:a16="http://schemas.microsoft.com/office/drawing/2014/main" id="{F9F8F7A0-A9B8-4E9B-B7D5-D9895BFA4B9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82441" y="3050965"/>
            <a:ext cx="698042" cy="692694"/>
          </a:xfrm>
          <a:prstGeom prst="rect">
            <a:avLst/>
          </a:prstGeom>
        </p:spPr>
      </p:pic>
      <p:sp>
        <p:nvSpPr>
          <p:cNvPr id="54" name="フリーフォーム: 図形 53">
            <a:extLst>
              <a:ext uri="{FF2B5EF4-FFF2-40B4-BE49-F238E27FC236}">
                <a16:creationId xmlns:a16="http://schemas.microsoft.com/office/drawing/2014/main" id="{F9FDC68B-4C09-43AA-B337-370981B69DBE}"/>
              </a:ext>
            </a:extLst>
          </p:cNvPr>
          <p:cNvSpPr/>
          <p:nvPr/>
        </p:nvSpPr>
        <p:spPr>
          <a:xfrm>
            <a:off x="10313873" y="3245088"/>
            <a:ext cx="824565" cy="304791"/>
          </a:xfrm>
          <a:custGeom>
            <a:avLst/>
            <a:gdLst>
              <a:gd name="connsiteX0" fmla="*/ 155329 w 446986"/>
              <a:gd name="connsiteY0" fmla="*/ 305708 h 458108"/>
              <a:gd name="connsiteX1" fmla="*/ 69190 w 446986"/>
              <a:gd name="connsiteY1" fmla="*/ 299081 h 458108"/>
              <a:gd name="connsiteX2" fmla="*/ 49312 w 446986"/>
              <a:gd name="connsiteY2" fmla="*/ 292455 h 458108"/>
              <a:gd name="connsiteX3" fmla="*/ 29433 w 446986"/>
              <a:gd name="connsiteY3" fmla="*/ 252699 h 458108"/>
              <a:gd name="connsiteX4" fmla="*/ 16181 w 446986"/>
              <a:gd name="connsiteY4" fmla="*/ 232821 h 458108"/>
              <a:gd name="connsiteX5" fmla="*/ 9555 w 446986"/>
              <a:gd name="connsiteY5" fmla="*/ 106925 h 458108"/>
              <a:gd name="connsiteX6" fmla="*/ 22807 w 446986"/>
              <a:gd name="connsiteY6" fmla="*/ 87047 h 458108"/>
              <a:gd name="connsiteX7" fmla="*/ 62564 w 446986"/>
              <a:gd name="connsiteY7" fmla="*/ 67168 h 458108"/>
              <a:gd name="connsiteX8" fmla="*/ 102320 w 446986"/>
              <a:gd name="connsiteY8" fmla="*/ 53916 h 458108"/>
              <a:gd name="connsiteX9" fmla="*/ 221590 w 446986"/>
              <a:gd name="connsiteY9" fmla="*/ 73795 h 458108"/>
              <a:gd name="connsiteX10" fmla="*/ 241468 w 446986"/>
              <a:gd name="connsiteY10" fmla="*/ 87047 h 458108"/>
              <a:gd name="connsiteX11" fmla="*/ 267973 w 446986"/>
              <a:gd name="connsiteY11" fmla="*/ 126803 h 458108"/>
              <a:gd name="connsiteX12" fmla="*/ 281225 w 446986"/>
              <a:gd name="connsiteY12" fmla="*/ 186438 h 458108"/>
              <a:gd name="connsiteX13" fmla="*/ 267973 w 446986"/>
              <a:gd name="connsiteY13" fmla="*/ 272577 h 458108"/>
              <a:gd name="connsiteX14" fmla="*/ 261346 w 446986"/>
              <a:gd name="connsiteY14" fmla="*/ 292455 h 458108"/>
              <a:gd name="connsiteX15" fmla="*/ 248094 w 446986"/>
              <a:gd name="connsiteY15" fmla="*/ 305708 h 458108"/>
              <a:gd name="connsiteX16" fmla="*/ 208338 w 446986"/>
              <a:gd name="connsiteY16" fmla="*/ 345464 h 458108"/>
              <a:gd name="connsiteX17" fmla="*/ 188460 w 446986"/>
              <a:gd name="connsiteY17" fmla="*/ 365342 h 458108"/>
              <a:gd name="connsiteX18" fmla="*/ 175207 w 446986"/>
              <a:gd name="connsiteY18" fmla="*/ 385221 h 458108"/>
              <a:gd name="connsiteX19" fmla="*/ 128825 w 446986"/>
              <a:gd name="connsiteY19" fmla="*/ 405099 h 458108"/>
              <a:gd name="connsiteX20" fmla="*/ 102320 w 446986"/>
              <a:gd name="connsiteY20" fmla="*/ 424977 h 458108"/>
              <a:gd name="connsiteX21" fmla="*/ 75816 w 446986"/>
              <a:gd name="connsiteY21" fmla="*/ 292455 h 458108"/>
              <a:gd name="connsiteX22" fmla="*/ 89068 w 446986"/>
              <a:gd name="connsiteY22" fmla="*/ 252699 h 458108"/>
              <a:gd name="connsiteX23" fmla="*/ 122199 w 446986"/>
              <a:gd name="connsiteY23" fmla="*/ 206316 h 458108"/>
              <a:gd name="connsiteX24" fmla="*/ 142077 w 446986"/>
              <a:gd name="connsiteY24" fmla="*/ 199690 h 458108"/>
              <a:gd name="connsiteX25" fmla="*/ 155329 w 446986"/>
              <a:gd name="connsiteY25" fmla="*/ 179812 h 458108"/>
              <a:gd name="connsiteX26" fmla="*/ 248094 w 446986"/>
              <a:gd name="connsiteY26" fmla="*/ 179812 h 458108"/>
              <a:gd name="connsiteX27" fmla="*/ 274599 w 446986"/>
              <a:gd name="connsiteY27" fmla="*/ 219568 h 458108"/>
              <a:gd name="connsiteX28" fmla="*/ 287851 w 446986"/>
              <a:gd name="connsiteY28" fmla="*/ 239447 h 458108"/>
              <a:gd name="connsiteX29" fmla="*/ 281225 w 446986"/>
              <a:gd name="connsiteY29" fmla="*/ 378595 h 458108"/>
              <a:gd name="connsiteX30" fmla="*/ 254720 w 446986"/>
              <a:gd name="connsiteY30" fmla="*/ 418351 h 458108"/>
              <a:gd name="connsiteX31" fmla="*/ 248094 w 446986"/>
              <a:gd name="connsiteY31" fmla="*/ 438229 h 458108"/>
              <a:gd name="connsiteX32" fmla="*/ 208338 w 446986"/>
              <a:gd name="connsiteY32" fmla="*/ 458108 h 458108"/>
              <a:gd name="connsiteX33" fmla="*/ 195086 w 446986"/>
              <a:gd name="connsiteY33" fmla="*/ 444855 h 458108"/>
              <a:gd name="connsiteX34" fmla="*/ 181833 w 446986"/>
              <a:gd name="connsiteY34" fmla="*/ 405099 h 458108"/>
              <a:gd name="connsiteX35" fmla="*/ 168581 w 446986"/>
              <a:gd name="connsiteY35" fmla="*/ 385221 h 458108"/>
              <a:gd name="connsiteX36" fmla="*/ 181833 w 446986"/>
              <a:gd name="connsiteY36" fmla="*/ 265951 h 458108"/>
              <a:gd name="connsiteX37" fmla="*/ 195086 w 446986"/>
              <a:gd name="connsiteY37" fmla="*/ 246073 h 458108"/>
              <a:gd name="connsiteX38" fmla="*/ 228216 w 446986"/>
              <a:gd name="connsiteY38" fmla="*/ 179812 h 458108"/>
              <a:gd name="connsiteX39" fmla="*/ 261346 w 446986"/>
              <a:gd name="connsiteY39" fmla="*/ 146681 h 458108"/>
              <a:gd name="connsiteX40" fmla="*/ 314355 w 446986"/>
              <a:gd name="connsiteY40" fmla="*/ 166560 h 458108"/>
              <a:gd name="connsiteX41" fmla="*/ 327607 w 446986"/>
              <a:gd name="connsiteY41" fmla="*/ 186438 h 458108"/>
              <a:gd name="connsiteX42" fmla="*/ 347486 w 446986"/>
              <a:gd name="connsiteY42" fmla="*/ 199690 h 458108"/>
              <a:gd name="connsiteX43" fmla="*/ 373990 w 446986"/>
              <a:gd name="connsiteY43" fmla="*/ 259325 h 458108"/>
              <a:gd name="connsiteX44" fmla="*/ 380616 w 446986"/>
              <a:gd name="connsiteY44" fmla="*/ 279203 h 458108"/>
              <a:gd name="connsiteX45" fmla="*/ 367364 w 446986"/>
              <a:gd name="connsiteY45" fmla="*/ 338838 h 458108"/>
              <a:gd name="connsiteX46" fmla="*/ 354112 w 446986"/>
              <a:gd name="connsiteY46" fmla="*/ 358716 h 458108"/>
              <a:gd name="connsiteX47" fmla="*/ 334233 w 446986"/>
              <a:gd name="connsiteY47" fmla="*/ 378595 h 458108"/>
              <a:gd name="connsiteX48" fmla="*/ 307729 w 446986"/>
              <a:gd name="connsiteY48" fmla="*/ 385221 h 458108"/>
              <a:gd name="connsiteX49" fmla="*/ 254720 w 446986"/>
              <a:gd name="connsiteY49" fmla="*/ 378595 h 458108"/>
              <a:gd name="connsiteX50" fmla="*/ 228216 w 446986"/>
              <a:gd name="connsiteY50" fmla="*/ 345464 h 458108"/>
              <a:gd name="connsiteX51" fmla="*/ 214964 w 446986"/>
              <a:gd name="connsiteY51" fmla="*/ 325586 h 458108"/>
              <a:gd name="connsiteX52" fmla="*/ 201712 w 446986"/>
              <a:gd name="connsiteY52" fmla="*/ 279203 h 458108"/>
              <a:gd name="connsiteX53" fmla="*/ 208338 w 446986"/>
              <a:gd name="connsiteY53" fmla="*/ 226195 h 458108"/>
              <a:gd name="connsiteX54" fmla="*/ 214964 w 446986"/>
              <a:gd name="connsiteY54" fmla="*/ 206316 h 458108"/>
              <a:gd name="connsiteX55" fmla="*/ 254720 w 446986"/>
              <a:gd name="connsiteY55" fmla="*/ 166560 h 458108"/>
              <a:gd name="connsiteX56" fmla="*/ 274599 w 446986"/>
              <a:gd name="connsiteY56" fmla="*/ 159934 h 458108"/>
              <a:gd name="connsiteX57" fmla="*/ 287851 w 446986"/>
              <a:gd name="connsiteY57" fmla="*/ 146681 h 458108"/>
              <a:gd name="connsiteX58" fmla="*/ 367364 w 446986"/>
              <a:gd name="connsiteY58" fmla="*/ 146681 h 458108"/>
              <a:gd name="connsiteX59" fmla="*/ 387242 w 446986"/>
              <a:gd name="connsiteY59" fmla="*/ 153308 h 458108"/>
              <a:gd name="connsiteX60" fmla="*/ 426999 w 446986"/>
              <a:gd name="connsiteY60" fmla="*/ 179812 h 458108"/>
              <a:gd name="connsiteX61" fmla="*/ 446877 w 446986"/>
              <a:gd name="connsiteY61" fmla="*/ 219568 h 458108"/>
              <a:gd name="connsiteX62" fmla="*/ 413746 w 446986"/>
              <a:gd name="connsiteY62" fmla="*/ 252699 h 458108"/>
              <a:gd name="connsiteX63" fmla="*/ 387242 w 446986"/>
              <a:gd name="connsiteY63" fmla="*/ 259325 h 458108"/>
              <a:gd name="connsiteX64" fmla="*/ 234842 w 446986"/>
              <a:gd name="connsiteY64" fmla="*/ 265951 h 458108"/>
              <a:gd name="connsiteX65" fmla="*/ 201712 w 446986"/>
              <a:gd name="connsiteY65" fmla="*/ 259325 h 458108"/>
              <a:gd name="connsiteX66" fmla="*/ 188460 w 446986"/>
              <a:gd name="connsiteY66" fmla="*/ 239447 h 458108"/>
              <a:gd name="connsiteX67" fmla="*/ 175207 w 446986"/>
              <a:gd name="connsiteY67" fmla="*/ 193064 h 458108"/>
              <a:gd name="connsiteX68" fmla="*/ 181833 w 446986"/>
              <a:gd name="connsiteY68" fmla="*/ 106925 h 458108"/>
              <a:gd name="connsiteX69" fmla="*/ 214964 w 446986"/>
              <a:gd name="connsiteY69" fmla="*/ 80421 h 458108"/>
              <a:gd name="connsiteX70" fmla="*/ 241468 w 446986"/>
              <a:gd name="connsiteY70" fmla="*/ 73795 h 458108"/>
              <a:gd name="connsiteX71" fmla="*/ 314355 w 446986"/>
              <a:gd name="connsiteY71" fmla="*/ 53916 h 458108"/>
              <a:gd name="connsiteX72" fmla="*/ 407120 w 446986"/>
              <a:gd name="connsiteY72" fmla="*/ 60542 h 458108"/>
              <a:gd name="connsiteX73" fmla="*/ 420373 w 446986"/>
              <a:gd name="connsiteY73" fmla="*/ 73795 h 458108"/>
              <a:gd name="connsiteX74" fmla="*/ 433625 w 446986"/>
              <a:gd name="connsiteY74" fmla="*/ 113551 h 458108"/>
              <a:gd name="connsiteX75" fmla="*/ 426999 w 446986"/>
              <a:gd name="connsiteY75" fmla="*/ 159934 h 458108"/>
              <a:gd name="connsiteX76" fmla="*/ 387242 w 446986"/>
              <a:gd name="connsiteY76" fmla="*/ 173186 h 458108"/>
              <a:gd name="connsiteX77" fmla="*/ 228216 w 446986"/>
              <a:gd name="connsiteY77" fmla="*/ 153308 h 458108"/>
              <a:gd name="connsiteX78" fmla="*/ 214964 w 446986"/>
              <a:gd name="connsiteY78" fmla="*/ 140055 h 458108"/>
              <a:gd name="connsiteX79" fmla="*/ 221590 w 446986"/>
              <a:gd name="connsiteY79" fmla="*/ 20786 h 458108"/>
              <a:gd name="connsiteX80" fmla="*/ 234842 w 446986"/>
              <a:gd name="connsiteY80" fmla="*/ 908 h 458108"/>
              <a:gd name="connsiteX81" fmla="*/ 294477 w 446986"/>
              <a:gd name="connsiteY81" fmla="*/ 7534 h 458108"/>
              <a:gd name="connsiteX82" fmla="*/ 334233 w 446986"/>
              <a:gd name="connsiteY82" fmla="*/ 27412 h 458108"/>
              <a:gd name="connsiteX83" fmla="*/ 340860 w 446986"/>
              <a:gd name="connsiteY83" fmla="*/ 47290 h 458108"/>
              <a:gd name="connsiteX84" fmla="*/ 334233 w 446986"/>
              <a:gd name="connsiteY84" fmla="*/ 133429 h 458108"/>
              <a:gd name="connsiteX85" fmla="*/ 314355 w 446986"/>
              <a:gd name="connsiteY85" fmla="*/ 153308 h 458108"/>
              <a:gd name="connsiteX86" fmla="*/ 301103 w 446986"/>
              <a:gd name="connsiteY86" fmla="*/ 173186 h 458108"/>
              <a:gd name="connsiteX87" fmla="*/ 261346 w 446986"/>
              <a:gd name="connsiteY87" fmla="*/ 186438 h 458108"/>
              <a:gd name="connsiteX88" fmla="*/ 241468 w 446986"/>
              <a:gd name="connsiteY88" fmla="*/ 199690 h 458108"/>
              <a:gd name="connsiteX89" fmla="*/ 221590 w 446986"/>
              <a:gd name="connsiteY89" fmla="*/ 206316 h 458108"/>
              <a:gd name="connsiteX90" fmla="*/ 122199 w 446986"/>
              <a:gd name="connsiteY90" fmla="*/ 226195 h 458108"/>
              <a:gd name="connsiteX91" fmla="*/ 102320 w 446986"/>
              <a:gd name="connsiteY91" fmla="*/ 239447 h 458108"/>
              <a:gd name="connsiteX92" fmla="*/ 82442 w 446986"/>
              <a:gd name="connsiteY92" fmla="*/ 279203 h 458108"/>
              <a:gd name="connsiteX93" fmla="*/ 89068 w 446986"/>
              <a:gd name="connsiteY93" fmla="*/ 318960 h 458108"/>
              <a:gd name="connsiteX94" fmla="*/ 108946 w 446986"/>
              <a:gd name="connsiteY94" fmla="*/ 325586 h 458108"/>
              <a:gd name="connsiteX95" fmla="*/ 188460 w 446986"/>
              <a:gd name="connsiteY95" fmla="*/ 318960 h 458108"/>
              <a:gd name="connsiteX96" fmla="*/ 181833 w 446986"/>
              <a:gd name="connsiteY96" fmla="*/ 239447 h 458108"/>
              <a:gd name="connsiteX97" fmla="*/ 175207 w 446986"/>
              <a:gd name="connsiteY97" fmla="*/ 219568 h 458108"/>
              <a:gd name="connsiteX98" fmla="*/ 135451 w 446986"/>
              <a:gd name="connsiteY98" fmla="*/ 193064 h 458108"/>
              <a:gd name="connsiteX99" fmla="*/ 115573 w 446986"/>
              <a:gd name="connsiteY99" fmla="*/ 173186 h 458108"/>
              <a:gd name="connsiteX100" fmla="*/ 95694 w 446986"/>
              <a:gd name="connsiteY100" fmla="*/ 166560 h 458108"/>
              <a:gd name="connsiteX101" fmla="*/ 75816 w 446986"/>
              <a:gd name="connsiteY101" fmla="*/ 153308 h 458108"/>
              <a:gd name="connsiteX102" fmla="*/ 42686 w 446986"/>
              <a:gd name="connsiteY102" fmla="*/ 120177 h 458108"/>
              <a:gd name="connsiteX103" fmla="*/ 36060 w 446986"/>
              <a:gd name="connsiteY103" fmla="*/ 60542 h 458108"/>
              <a:gd name="connsiteX104" fmla="*/ 55938 w 446986"/>
              <a:gd name="connsiteY104" fmla="*/ 40664 h 458108"/>
              <a:gd name="connsiteX105" fmla="*/ 122199 w 446986"/>
              <a:gd name="connsiteY105" fmla="*/ 47290 h 458108"/>
              <a:gd name="connsiteX106" fmla="*/ 142077 w 446986"/>
              <a:gd name="connsiteY106" fmla="*/ 67168 h 458108"/>
              <a:gd name="connsiteX107" fmla="*/ 161955 w 446986"/>
              <a:gd name="connsiteY107" fmla="*/ 80421 h 458108"/>
              <a:gd name="connsiteX108" fmla="*/ 175207 w 446986"/>
              <a:gd name="connsiteY108" fmla="*/ 100299 h 458108"/>
              <a:gd name="connsiteX109" fmla="*/ 214964 w 446986"/>
              <a:gd name="connsiteY109" fmla="*/ 153308 h 458108"/>
              <a:gd name="connsiteX110" fmla="*/ 214964 w 446986"/>
              <a:gd name="connsiteY110" fmla="*/ 206316 h 45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46986" h="458108">
                <a:moveTo>
                  <a:pt x="155329" y="305708"/>
                </a:moveTo>
                <a:cubicBezTo>
                  <a:pt x="126616" y="303499"/>
                  <a:pt x="97765" y="302653"/>
                  <a:pt x="69190" y="299081"/>
                </a:cubicBezTo>
                <a:cubicBezTo>
                  <a:pt x="62260" y="298215"/>
                  <a:pt x="54766" y="296818"/>
                  <a:pt x="49312" y="292455"/>
                </a:cubicBezTo>
                <a:cubicBezTo>
                  <a:pt x="33490" y="279797"/>
                  <a:pt x="37435" y="268702"/>
                  <a:pt x="29433" y="252699"/>
                </a:cubicBezTo>
                <a:cubicBezTo>
                  <a:pt x="25871" y="245576"/>
                  <a:pt x="20598" y="239447"/>
                  <a:pt x="16181" y="232821"/>
                </a:cubicBezTo>
                <a:cubicBezTo>
                  <a:pt x="-2742" y="176049"/>
                  <a:pt x="-5224" y="185747"/>
                  <a:pt x="9555" y="106925"/>
                </a:cubicBezTo>
                <a:cubicBezTo>
                  <a:pt x="11023" y="99098"/>
                  <a:pt x="17832" y="93265"/>
                  <a:pt x="22807" y="87047"/>
                </a:cubicBezTo>
                <a:cubicBezTo>
                  <a:pt x="38492" y="67442"/>
                  <a:pt x="35842" y="75185"/>
                  <a:pt x="62564" y="67168"/>
                </a:cubicBezTo>
                <a:cubicBezTo>
                  <a:pt x="75944" y="63154"/>
                  <a:pt x="102320" y="53916"/>
                  <a:pt x="102320" y="53916"/>
                </a:cubicBezTo>
                <a:cubicBezTo>
                  <a:pt x="125054" y="55810"/>
                  <a:pt x="193736" y="55226"/>
                  <a:pt x="221590" y="73795"/>
                </a:cubicBezTo>
                <a:lnTo>
                  <a:pt x="241468" y="87047"/>
                </a:lnTo>
                <a:cubicBezTo>
                  <a:pt x="250303" y="100299"/>
                  <a:pt x="264850" y="111185"/>
                  <a:pt x="267973" y="126803"/>
                </a:cubicBezTo>
                <a:cubicBezTo>
                  <a:pt x="276385" y="168864"/>
                  <a:pt x="271867" y="149008"/>
                  <a:pt x="281225" y="186438"/>
                </a:cubicBezTo>
                <a:cubicBezTo>
                  <a:pt x="275886" y="234491"/>
                  <a:pt x="278406" y="236064"/>
                  <a:pt x="267973" y="272577"/>
                </a:cubicBezTo>
                <a:cubicBezTo>
                  <a:pt x="266054" y="279293"/>
                  <a:pt x="264940" y="286466"/>
                  <a:pt x="261346" y="292455"/>
                </a:cubicBezTo>
                <a:cubicBezTo>
                  <a:pt x="258132" y="297812"/>
                  <a:pt x="251997" y="300830"/>
                  <a:pt x="248094" y="305708"/>
                </a:cubicBezTo>
                <a:cubicBezTo>
                  <a:pt x="209923" y="353423"/>
                  <a:pt x="267274" y="294947"/>
                  <a:pt x="208338" y="345464"/>
                </a:cubicBezTo>
                <a:cubicBezTo>
                  <a:pt x="201223" y="351562"/>
                  <a:pt x="194459" y="358143"/>
                  <a:pt x="188460" y="365342"/>
                </a:cubicBezTo>
                <a:cubicBezTo>
                  <a:pt x="183362" y="371460"/>
                  <a:pt x="181325" y="380123"/>
                  <a:pt x="175207" y="385221"/>
                </a:cubicBezTo>
                <a:cubicBezTo>
                  <a:pt x="164290" y="394318"/>
                  <a:pt x="142635" y="400496"/>
                  <a:pt x="128825" y="405099"/>
                </a:cubicBezTo>
                <a:cubicBezTo>
                  <a:pt x="119990" y="411725"/>
                  <a:pt x="113101" y="422581"/>
                  <a:pt x="102320" y="424977"/>
                </a:cubicBezTo>
                <a:cubicBezTo>
                  <a:pt x="26657" y="441791"/>
                  <a:pt x="73545" y="311382"/>
                  <a:pt x="75816" y="292455"/>
                </a:cubicBezTo>
                <a:cubicBezTo>
                  <a:pt x="77480" y="278586"/>
                  <a:pt x="84651" y="265951"/>
                  <a:pt x="89068" y="252699"/>
                </a:cubicBezTo>
                <a:cubicBezTo>
                  <a:pt x="95251" y="234150"/>
                  <a:pt x="98616" y="214177"/>
                  <a:pt x="122199" y="206316"/>
                </a:cubicBezTo>
                <a:lnTo>
                  <a:pt x="142077" y="199690"/>
                </a:lnTo>
                <a:cubicBezTo>
                  <a:pt x="146494" y="193064"/>
                  <a:pt x="148703" y="184229"/>
                  <a:pt x="155329" y="179812"/>
                </a:cubicBezTo>
                <a:cubicBezTo>
                  <a:pt x="177260" y="165192"/>
                  <a:pt x="236409" y="178644"/>
                  <a:pt x="248094" y="179812"/>
                </a:cubicBezTo>
                <a:lnTo>
                  <a:pt x="274599" y="219568"/>
                </a:lnTo>
                <a:lnTo>
                  <a:pt x="287851" y="239447"/>
                </a:lnTo>
                <a:cubicBezTo>
                  <a:pt x="285642" y="285830"/>
                  <a:pt x="289681" y="332936"/>
                  <a:pt x="281225" y="378595"/>
                </a:cubicBezTo>
                <a:cubicBezTo>
                  <a:pt x="278325" y="394256"/>
                  <a:pt x="254720" y="418351"/>
                  <a:pt x="254720" y="418351"/>
                </a:cubicBezTo>
                <a:cubicBezTo>
                  <a:pt x="252511" y="424977"/>
                  <a:pt x="252457" y="432775"/>
                  <a:pt x="248094" y="438229"/>
                </a:cubicBezTo>
                <a:cubicBezTo>
                  <a:pt x="238753" y="449905"/>
                  <a:pt x="221432" y="453743"/>
                  <a:pt x="208338" y="458108"/>
                </a:cubicBezTo>
                <a:cubicBezTo>
                  <a:pt x="203921" y="453690"/>
                  <a:pt x="197880" y="450443"/>
                  <a:pt x="195086" y="444855"/>
                </a:cubicBezTo>
                <a:cubicBezTo>
                  <a:pt x="188839" y="432361"/>
                  <a:pt x="189582" y="416722"/>
                  <a:pt x="181833" y="405099"/>
                </a:cubicBezTo>
                <a:lnTo>
                  <a:pt x="168581" y="385221"/>
                </a:lnTo>
                <a:cubicBezTo>
                  <a:pt x="169408" y="372812"/>
                  <a:pt x="166024" y="297567"/>
                  <a:pt x="181833" y="265951"/>
                </a:cubicBezTo>
                <a:cubicBezTo>
                  <a:pt x="185395" y="258828"/>
                  <a:pt x="190668" y="252699"/>
                  <a:pt x="195086" y="246073"/>
                </a:cubicBezTo>
                <a:cubicBezTo>
                  <a:pt x="202568" y="216145"/>
                  <a:pt x="201919" y="206110"/>
                  <a:pt x="228216" y="179812"/>
                </a:cubicBezTo>
                <a:lnTo>
                  <a:pt x="261346" y="146681"/>
                </a:lnTo>
                <a:cubicBezTo>
                  <a:pt x="279177" y="151139"/>
                  <a:pt x="299506" y="154186"/>
                  <a:pt x="314355" y="166560"/>
                </a:cubicBezTo>
                <a:cubicBezTo>
                  <a:pt x="320473" y="171658"/>
                  <a:pt x="321976" y="180807"/>
                  <a:pt x="327607" y="186438"/>
                </a:cubicBezTo>
                <a:cubicBezTo>
                  <a:pt x="333238" y="192069"/>
                  <a:pt x="340860" y="195273"/>
                  <a:pt x="347486" y="199690"/>
                </a:cubicBezTo>
                <a:cubicBezTo>
                  <a:pt x="368487" y="231191"/>
                  <a:pt x="358220" y="212013"/>
                  <a:pt x="373990" y="259325"/>
                </a:cubicBezTo>
                <a:lnTo>
                  <a:pt x="380616" y="279203"/>
                </a:lnTo>
                <a:cubicBezTo>
                  <a:pt x="378071" y="294473"/>
                  <a:pt x="375520" y="322526"/>
                  <a:pt x="367364" y="338838"/>
                </a:cubicBezTo>
                <a:cubicBezTo>
                  <a:pt x="363803" y="345961"/>
                  <a:pt x="359210" y="352598"/>
                  <a:pt x="354112" y="358716"/>
                </a:cubicBezTo>
                <a:cubicBezTo>
                  <a:pt x="348113" y="365915"/>
                  <a:pt x="342369" y="373946"/>
                  <a:pt x="334233" y="378595"/>
                </a:cubicBezTo>
                <a:cubicBezTo>
                  <a:pt x="326326" y="383113"/>
                  <a:pt x="316564" y="383012"/>
                  <a:pt x="307729" y="385221"/>
                </a:cubicBezTo>
                <a:cubicBezTo>
                  <a:pt x="290059" y="383012"/>
                  <a:pt x="271900" y="383281"/>
                  <a:pt x="254720" y="378595"/>
                </a:cubicBezTo>
                <a:cubicBezTo>
                  <a:pt x="228854" y="371540"/>
                  <a:pt x="237515" y="364063"/>
                  <a:pt x="228216" y="345464"/>
                </a:cubicBezTo>
                <a:cubicBezTo>
                  <a:pt x="224655" y="338341"/>
                  <a:pt x="218525" y="332709"/>
                  <a:pt x="214964" y="325586"/>
                </a:cubicBezTo>
                <a:cubicBezTo>
                  <a:pt x="210211" y="316079"/>
                  <a:pt x="203835" y="287696"/>
                  <a:pt x="201712" y="279203"/>
                </a:cubicBezTo>
                <a:cubicBezTo>
                  <a:pt x="203921" y="261534"/>
                  <a:pt x="205153" y="243715"/>
                  <a:pt x="208338" y="226195"/>
                </a:cubicBezTo>
                <a:cubicBezTo>
                  <a:pt x="209587" y="219323"/>
                  <a:pt x="210676" y="211829"/>
                  <a:pt x="214964" y="206316"/>
                </a:cubicBezTo>
                <a:cubicBezTo>
                  <a:pt x="226470" y="191523"/>
                  <a:pt x="236940" y="172486"/>
                  <a:pt x="254720" y="166560"/>
                </a:cubicBezTo>
                <a:lnTo>
                  <a:pt x="274599" y="159934"/>
                </a:lnTo>
                <a:cubicBezTo>
                  <a:pt x="279016" y="155516"/>
                  <a:pt x="282494" y="149895"/>
                  <a:pt x="287851" y="146681"/>
                </a:cubicBezTo>
                <a:cubicBezTo>
                  <a:pt x="312133" y="132111"/>
                  <a:pt x="342512" y="143920"/>
                  <a:pt x="367364" y="146681"/>
                </a:cubicBezTo>
                <a:cubicBezTo>
                  <a:pt x="373990" y="148890"/>
                  <a:pt x="381136" y="149916"/>
                  <a:pt x="387242" y="153308"/>
                </a:cubicBezTo>
                <a:cubicBezTo>
                  <a:pt x="401165" y="161043"/>
                  <a:pt x="426999" y="179812"/>
                  <a:pt x="426999" y="179812"/>
                </a:cubicBezTo>
                <a:cubicBezTo>
                  <a:pt x="431859" y="187102"/>
                  <a:pt x="448491" y="208272"/>
                  <a:pt x="446877" y="219568"/>
                </a:cubicBezTo>
                <a:cubicBezTo>
                  <a:pt x="442989" y="246783"/>
                  <a:pt x="434166" y="246865"/>
                  <a:pt x="413746" y="252699"/>
                </a:cubicBezTo>
                <a:cubicBezTo>
                  <a:pt x="404990" y="255201"/>
                  <a:pt x="396324" y="258652"/>
                  <a:pt x="387242" y="259325"/>
                </a:cubicBezTo>
                <a:cubicBezTo>
                  <a:pt x="336533" y="263081"/>
                  <a:pt x="285642" y="263742"/>
                  <a:pt x="234842" y="265951"/>
                </a:cubicBezTo>
                <a:cubicBezTo>
                  <a:pt x="223799" y="263742"/>
                  <a:pt x="211490" y="264913"/>
                  <a:pt x="201712" y="259325"/>
                </a:cubicBezTo>
                <a:cubicBezTo>
                  <a:pt x="194798" y="255374"/>
                  <a:pt x="192021" y="246570"/>
                  <a:pt x="188460" y="239447"/>
                </a:cubicBezTo>
                <a:cubicBezTo>
                  <a:pt x="183705" y="229938"/>
                  <a:pt x="177331" y="201561"/>
                  <a:pt x="175207" y="193064"/>
                </a:cubicBezTo>
                <a:cubicBezTo>
                  <a:pt x="177416" y="164351"/>
                  <a:pt x="176185" y="135164"/>
                  <a:pt x="181833" y="106925"/>
                </a:cubicBezTo>
                <a:cubicBezTo>
                  <a:pt x="183169" y="100247"/>
                  <a:pt x="212257" y="81581"/>
                  <a:pt x="214964" y="80421"/>
                </a:cubicBezTo>
                <a:cubicBezTo>
                  <a:pt x="223334" y="76834"/>
                  <a:pt x="232746" y="76412"/>
                  <a:pt x="241468" y="73795"/>
                </a:cubicBezTo>
                <a:cubicBezTo>
                  <a:pt x="308724" y="53617"/>
                  <a:pt x="253971" y="65993"/>
                  <a:pt x="314355" y="53916"/>
                </a:cubicBezTo>
                <a:cubicBezTo>
                  <a:pt x="345277" y="56125"/>
                  <a:pt x="376651" y="54829"/>
                  <a:pt x="407120" y="60542"/>
                </a:cubicBezTo>
                <a:cubicBezTo>
                  <a:pt x="413261" y="61693"/>
                  <a:pt x="417579" y="68207"/>
                  <a:pt x="420373" y="73795"/>
                </a:cubicBezTo>
                <a:cubicBezTo>
                  <a:pt x="426620" y="86289"/>
                  <a:pt x="433625" y="113551"/>
                  <a:pt x="433625" y="113551"/>
                </a:cubicBezTo>
                <a:cubicBezTo>
                  <a:pt x="431416" y="129012"/>
                  <a:pt x="436588" y="147606"/>
                  <a:pt x="426999" y="159934"/>
                </a:cubicBezTo>
                <a:cubicBezTo>
                  <a:pt x="418423" y="170961"/>
                  <a:pt x="387242" y="173186"/>
                  <a:pt x="387242" y="173186"/>
                </a:cubicBezTo>
                <a:cubicBezTo>
                  <a:pt x="300617" y="169061"/>
                  <a:pt x="276359" y="191824"/>
                  <a:pt x="228216" y="153308"/>
                </a:cubicBezTo>
                <a:cubicBezTo>
                  <a:pt x="223338" y="149405"/>
                  <a:pt x="219381" y="144473"/>
                  <a:pt x="214964" y="140055"/>
                </a:cubicBezTo>
                <a:cubicBezTo>
                  <a:pt x="217173" y="100299"/>
                  <a:pt x="215959" y="60203"/>
                  <a:pt x="221590" y="20786"/>
                </a:cubicBezTo>
                <a:cubicBezTo>
                  <a:pt x="222716" y="12903"/>
                  <a:pt x="227007" y="2333"/>
                  <a:pt x="234842" y="908"/>
                </a:cubicBezTo>
                <a:cubicBezTo>
                  <a:pt x="254520" y="-2670"/>
                  <a:pt x="274599" y="5325"/>
                  <a:pt x="294477" y="7534"/>
                </a:cubicBezTo>
                <a:cubicBezTo>
                  <a:pt x="307572" y="11899"/>
                  <a:pt x="324891" y="15735"/>
                  <a:pt x="334233" y="27412"/>
                </a:cubicBezTo>
                <a:cubicBezTo>
                  <a:pt x="338596" y="32866"/>
                  <a:pt x="338651" y="40664"/>
                  <a:pt x="340860" y="47290"/>
                </a:cubicBezTo>
                <a:cubicBezTo>
                  <a:pt x="338651" y="76003"/>
                  <a:pt x="341218" y="105491"/>
                  <a:pt x="334233" y="133429"/>
                </a:cubicBezTo>
                <a:cubicBezTo>
                  <a:pt x="331960" y="142520"/>
                  <a:pt x="320354" y="146109"/>
                  <a:pt x="314355" y="153308"/>
                </a:cubicBezTo>
                <a:cubicBezTo>
                  <a:pt x="309257" y="159426"/>
                  <a:pt x="307856" y="168965"/>
                  <a:pt x="301103" y="173186"/>
                </a:cubicBezTo>
                <a:cubicBezTo>
                  <a:pt x="289257" y="180590"/>
                  <a:pt x="261346" y="186438"/>
                  <a:pt x="261346" y="186438"/>
                </a:cubicBezTo>
                <a:cubicBezTo>
                  <a:pt x="254720" y="190855"/>
                  <a:pt x="248591" y="196129"/>
                  <a:pt x="241468" y="199690"/>
                </a:cubicBezTo>
                <a:cubicBezTo>
                  <a:pt x="235221" y="202814"/>
                  <a:pt x="228328" y="204478"/>
                  <a:pt x="221590" y="206316"/>
                </a:cubicBezTo>
                <a:cubicBezTo>
                  <a:pt x="165361" y="221651"/>
                  <a:pt x="176381" y="218454"/>
                  <a:pt x="122199" y="226195"/>
                </a:cubicBezTo>
                <a:cubicBezTo>
                  <a:pt x="115573" y="230612"/>
                  <a:pt x="107951" y="233816"/>
                  <a:pt x="102320" y="239447"/>
                </a:cubicBezTo>
                <a:cubicBezTo>
                  <a:pt x="89476" y="252291"/>
                  <a:pt x="87831" y="263036"/>
                  <a:pt x="82442" y="279203"/>
                </a:cubicBezTo>
                <a:cubicBezTo>
                  <a:pt x="84651" y="292455"/>
                  <a:pt x="82402" y="307295"/>
                  <a:pt x="89068" y="318960"/>
                </a:cubicBezTo>
                <a:cubicBezTo>
                  <a:pt x="92533" y="325024"/>
                  <a:pt x="101962" y="325586"/>
                  <a:pt x="108946" y="325586"/>
                </a:cubicBezTo>
                <a:cubicBezTo>
                  <a:pt x="135543" y="325586"/>
                  <a:pt x="161955" y="321169"/>
                  <a:pt x="188460" y="318960"/>
                </a:cubicBezTo>
                <a:cubicBezTo>
                  <a:pt x="186251" y="292456"/>
                  <a:pt x="185348" y="265810"/>
                  <a:pt x="181833" y="239447"/>
                </a:cubicBezTo>
                <a:cubicBezTo>
                  <a:pt x="180910" y="232524"/>
                  <a:pt x="180146" y="224507"/>
                  <a:pt x="175207" y="219568"/>
                </a:cubicBezTo>
                <a:cubicBezTo>
                  <a:pt x="163945" y="208306"/>
                  <a:pt x="146713" y="204326"/>
                  <a:pt x="135451" y="193064"/>
                </a:cubicBezTo>
                <a:cubicBezTo>
                  <a:pt x="128825" y="186438"/>
                  <a:pt x="123370" y="178384"/>
                  <a:pt x="115573" y="173186"/>
                </a:cubicBezTo>
                <a:cubicBezTo>
                  <a:pt x="109761" y="169312"/>
                  <a:pt x="102320" y="168769"/>
                  <a:pt x="95694" y="166560"/>
                </a:cubicBezTo>
                <a:cubicBezTo>
                  <a:pt x="89068" y="162143"/>
                  <a:pt x="81809" y="158552"/>
                  <a:pt x="75816" y="153308"/>
                </a:cubicBezTo>
                <a:cubicBezTo>
                  <a:pt x="64062" y="143023"/>
                  <a:pt x="42686" y="120177"/>
                  <a:pt x="42686" y="120177"/>
                </a:cubicBezTo>
                <a:cubicBezTo>
                  <a:pt x="34586" y="95878"/>
                  <a:pt x="21334" y="82631"/>
                  <a:pt x="36060" y="60542"/>
                </a:cubicBezTo>
                <a:cubicBezTo>
                  <a:pt x="41258" y="52745"/>
                  <a:pt x="49312" y="47290"/>
                  <a:pt x="55938" y="40664"/>
                </a:cubicBezTo>
                <a:cubicBezTo>
                  <a:pt x="78025" y="42873"/>
                  <a:pt x="100983" y="40762"/>
                  <a:pt x="122199" y="47290"/>
                </a:cubicBezTo>
                <a:cubicBezTo>
                  <a:pt x="131155" y="50046"/>
                  <a:pt x="134878" y="61169"/>
                  <a:pt x="142077" y="67168"/>
                </a:cubicBezTo>
                <a:cubicBezTo>
                  <a:pt x="148195" y="72266"/>
                  <a:pt x="155329" y="76003"/>
                  <a:pt x="161955" y="80421"/>
                </a:cubicBezTo>
                <a:cubicBezTo>
                  <a:pt x="166372" y="87047"/>
                  <a:pt x="170232" y="94081"/>
                  <a:pt x="175207" y="100299"/>
                </a:cubicBezTo>
                <a:cubicBezTo>
                  <a:pt x="187967" y="116249"/>
                  <a:pt x="214964" y="130186"/>
                  <a:pt x="214964" y="153308"/>
                </a:cubicBezTo>
                <a:lnTo>
                  <a:pt x="214964" y="206316"/>
                </a:lnTo>
              </a:path>
            </a:pathLst>
          </a:cu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87A2F3ED-76C8-4981-A8F9-A345D81AF8F5}"/>
              </a:ext>
            </a:extLst>
          </p:cNvPr>
          <p:cNvSpPr txBox="1"/>
          <p:nvPr/>
        </p:nvSpPr>
        <p:spPr>
          <a:xfrm>
            <a:off x="6857502" y="3399622"/>
            <a:ext cx="1478097" cy="461665"/>
          </a:xfrm>
          <a:prstGeom prst="rect">
            <a:avLst/>
          </a:prstGeom>
          <a:noFill/>
        </p:spPr>
        <p:txBody>
          <a:bodyPr wrap="none" rtlCol="0">
            <a:spAutoFit/>
          </a:bodyPr>
          <a:lstStyle/>
          <a:p>
            <a:r>
              <a:rPr kumimoji="1" lang="en-US" altLang="ja-JP" sz="1200" b="1" dirty="0" err="1">
                <a:solidFill>
                  <a:schemeClr val="bg2">
                    <a:lumMod val="75000"/>
                  </a:schemeClr>
                </a:solidFill>
              </a:rPr>
              <a:t>pPICZ</a:t>
            </a:r>
            <a:r>
              <a:rPr kumimoji="1" lang="en-US" altLang="ja-JP" sz="1200" b="1" dirty="0">
                <a:solidFill>
                  <a:schemeClr val="bg2">
                    <a:lumMod val="75000"/>
                  </a:schemeClr>
                </a:solidFill>
              </a:rPr>
              <a:t>α</a:t>
            </a:r>
            <a:r>
              <a:rPr kumimoji="1" lang="en-US" altLang="ja-JP" sz="1200" b="1" dirty="0"/>
              <a:t>-</a:t>
            </a:r>
          </a:p>
          <a:p>
            <a:r>
              <a:rPr kumimoji="1" lang="en-US" altLang="ja-JP" sz="1200" b="1" dirty="0">
                <a:solidFill>
                  <a:schemeClr val="accent4"/>
                </a:solidFill>
              </a:rPr>
              <a:t>TeCel7A</a:t>
            </a:r>
            <a:r>
              <a:rPr kumimoji="1" lang="en-US" altLang="ja-JP" sz="1200" b="1" dirty="0"/>
              <a:t>-</a:t>
            </a:r>
            <a:r>
              <a:rPr kumimoji="1" lang="ja-JP" altLang="en-US" sz="1200" b="1" dirty="0">
                <a:solidFill>
                  <a:schemeClr val="accent1"/>
                </a:solidFill>
              </a:rPr>
              <a:t>設計</a:t>
            </a:r>
            <a:r>
              <a:rPr kumimoji="1" lang="en-US" altLang="ja-JP" sz="1200" b="1" dirty="0">
                <a:solidFill>
                  <a:schemeClr val="accent1"/>
                </a:solidFill>
              </a:rPr>
              <a:t>CBD</a:t>
            </a:r>
          </a:p>
        </p:txBody>
      </p:sp>
      <p:sp>
        <p:nvSpPr>
          <p:cNvPr id="56" name="テキスト ボックス 55">
            <a:extLst>
              <a:ext uri="{FF2B5EF4-FFF2-40B4-BE49-F238E27FC236}">
                <a16:creationId xmlns:a16="http://schemas.microsoft.com/office/drawing/2014/main" id="{FAC784F9-2B0D-4E5E-A153-8921083BE884}"/>
              </a:ext>
            </a:extLst>
          </p:cNvPr>
          <p:cNvSpPr txBox="1"/>
          <p:nvPr/>
        </p:nvSpPr>
        <p:spPr>
          <a:xfrm>
            <a:off x="8895856" y="825499"/>
            <a:ext cx="2836033" cy="369332"/>
          </a:xfrm>
          <a:prstGeom prst="rect">
            <a:avLst/>
          </a:prstGeom>
          <a:noFill/>
        </p:spPr>
        <p:txBody>
          <a:bodyPr wrap="none" rtlCol="0">
            <a:spAutoFit/>
          </a:bodyPr>
          <a:lstStyle/>
          <a:p>
            <a:r>
              <a:rPr kumimoji="1" lang="ja-JP" altLang="en-US" dirty="0"/>
              <a:t>大腸菌でプラスミド     を増幅</a:t>
            </a:r>
          </a:p>
        </p:txBody>
      </p:sp>
      <p:pic>
        <p:nvPicPr>
          <p:cNvPr id="65" name="図 64">
            <a:extLst>
              <a:ext uri="{FF2B5EF4-FFF2-40B4-BE49-F238E27FC236}">
                <a16:creationId xmlns:a16="http://schemas.microsoft.com/office/drawing/2014/main" id="{DDEECFE9-931D-4C7B-A872-B20FD27CEBD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678773" y="835579"/>
            <a:ext cx="351867" cy="349171"/>
          </a:xfrm>
          <a:prstGeom prst="rect">
            <a:avLst/>
          </a:prstGeom>
        </p:spPr>
      </p:pic>
      <p:pic>
        <p:nvPicPr>
          <p:cNvPr id="74" name="図 73">
            <a:extLst>
              <a:ext uri="{FF2B5EF4-FFF2-40B4-BE49-F238E27FC236}">
                <a16:creationId xmlns:a16="http://schemas.microsoft.com/office/drawing/2014/main" id="{B55D2EEF-EC5B-4ADB-AAAD-56D68EE5BF9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96079" y="5651902"/>
            <a:ext cx="844625" cy="835560"/>
          </a:xfrm>
          <a:prstGeom prst="rect">
            <a:avLst/>
          </a:prstGeom>
        </p:spPr>
      </p:pic>
      <p:pic>
        <p:nvPicPr>
          <p:cNvPr id="75" name="図 74">
            <a:extLst>
              <a:ext uri="{FF2B5EF4-FFF2-40B4-BE49-F238E27FC236}">
                <a16:creationId xmlns:a16="http://schemas.microsoft.com/office/drawing/2014/main" id="{CE160E95-4815-430A-8C25-929C36326B4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781796" y="5835281"/>
            <a:ext cx="530398" cy="231668"/>
          </a:xfrm>
          <a:prstGeom prst="rect">
            <a:avLst/>
          </a:prstGeom>
        </p:spPr>
      </p:pic>
      <p:pic>
        <p:nvPicPr>
          <p:cNvPr id="76" name="図 75">
            <a:extLst>
              <a:ext uri="{FF2B5EF4-FFF2-40B4-BE49-F238E27FC236}">
                <a16:creationId xmlns:a16="http://schemas.microsoft.com/office/drawing/2014/main" id="{BC7ED302-BA34-402B-ADF6-D0AE10B5A47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17802418">
            <a:off x="3037039" y="5862481"/>
            <a:ext cx="329531" cy="518836"/>
          </a:xfrm>
          <a:prstGeom prst="rect">
            <a:avLst/>
          </a:prstGeom>
        </p:spPr>
      </p:pic>
      <p:pic>
        <p:nvPicPr>
          <p:cNvPr id="77" name="図 76">
            <a:extLst>
              <a:ext uri="{FF2B5EF4-FFF2-40B4-BE49-F238E27FC236}">
                <a16:creationId xmlns:a16="http://schemas.microsoft.com/office/drawing/2014/main" id="{71FB3102-2FD1-4AF8-A1CE-02075D0BFDC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757817" y="5835281"/>
            <a:ext cx="400731" cy="320559"/>
          </a:xfrm>
          <a:prstGeom prst="rect">
            <a:avLst/>
          </a:prstGeom>
        </p:spPr>
      </p:pic>
      <p:pic>
        <p:nvPicPr>
          <p:cNvPr id="78" name="図 77">
            <a:extLst>
              <a:ext uri="{FF2B5EF4-FFF2-40B4-BE49-F238E27FC236}">
                <a16:creationId xmlns:a16="http://schemas.microsoft.com/office/drawing/2014/main" id="{7919A129-E6B5-4B84-92EF-CAF2F2E08A59}"/>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649503" y="6045690"/>
            <a:ext cx="456004" cy="339987"/>
          </a:xfrm>
          <a:prstGeom prst="rect">
            <a:avLst/>
          </a:prstGeom>
        </p:spPr>
      </p:pic>
      <p:sp>
        <p:nvSpPr>
          <p:cNvPr id="79" name="テキスト ボックス 78">
            <a:extLst>
              <a:ext uri="{FF2B5EF4-FFF2-40B4-BE49-F238E27FC236}">
                <a16:creationId xmlns:a16="http://schemas.microsoft.com/office/drawing/2014/main" id="{5D1657E2-9F05-46B4-B432-8F772F81FEAD}"/>
              </a:ext>
            </a:extLst>
          </p:cNvPr>
          <p:cNvSpPr txBox="1"/>
          <p:nvPr/>
        </p:nvSpPr>
        <p:spPr>
          <a:xfrm>
            <a:off x="1297439" y="5894467"/>
            <a:ext cx="886781" cy="307777"/>
          </a:xfrm>
          <a:prstGeom prst="rect">
            <a:avLst/>
          </a:prstGeom>
          <a:noFill/>
        </p:spPr>
        <p:txBody>
          <a:bodyPr wrap="none" rtlCol="0">
            <a:spAutoFit/>
          </a:bodyPr>
          <a:lstStyle/>
          <a:p>
            <a:r>
              <a:rPr kumimoji="1" lang="en-US" altLang="ja-JP" sz="1400" dirty="0"/>
              <a:t>×24</a:t>
            </a:r>
            <a:r>
              <a:rPr kumimoji="1" lang="ja-JP" altLang="en-US" sz="1400" dirty="0"/>
              <a:t>種類</a:t>
            </a:r>
          </a:p>
        </p:txBody>
      </p:sp>
      <p:sp>
        <p:nvSpPr>
          <p:cNvPr id="80" name="テキスト ボックス 79">
            <a:extLst>
              <a:ext uri="{FF2B5EF4-FFF2-40B4-BE49-F238E27FC236}">
                <a16:creationId xmlns:a16="http://schemas.microsoft.com/office/drawing/2014/main" id="{52649898-E4C3-40F6-9FF7-F971AAC076B9}"/>
              </a:ext>
            </a:extLst>
          </p:cNvPr>
          <p:cNvSpPr txBox="1"/>
          <p:nvPr/>
        </p:nvSpPr>
        <p:spPr>
          <a:xfrm>
            <a:off x="4004033" y="5797226"/>
            <a:ext cx="886781" cy="307777"/>
          </a:xfrm>
          <a:prstGeom prst="rect">
            <a:avLst/>
          </a:prstGeom>
          <a:noFill/>
        </p:spPr>
        <p:txBody>
          <a:bodyPr wrap="none" rtlCol="0">
            <a:spAutoFit/>
          </a:bodyPr>
          <a:lstStyle/>
          <a:p>
            <a:r>
              <a:rPr kumimoji="1" lang="en-US" altLang="ja-JP" sz="1400" dirty="0"/>
              <a:t>×24</a:t>
            </a:r>
            <a:r>
              <a:rPr kumimoji="1" lang="ja-JP" altLang="en-US" sz="1400" dirty="0"/>
              <a:t>種類</a:t>
            </a:r>
          </a:p>
        </p:txBody>
      </p:sp>
      <p:sp>
        <p:nvSpPr>
          <p:cNvPr id="81" name="テキスト ボックス 80">
            <a:extLst>
              <a:ext uri="{FF2B5EF4-FFF2-40B4-BE49-F238E27FC236}">
                <a16:creationId xmlns:a16="http://schemas.microsoft.com/office/drawing/2014/main" id="{9F5FFCC6-D223-4BAA-8E4A-622F38F2072A}"/>
              </a:ext>
            </a:extLst>
          </p:cNvPr>
          <p:cNvSpPr txBox="1"/>
          <p:nvPr/>
        </p:nvSpPr>
        <p:spPr>
          <a:xfrm>
            <a:off x="3998331" y="6106043"/>
            <a:ext cx="886781" cy="307777"/>
          </a:xfrm>
          <a:prstGeom prst="rect">
            <a:avLst/>
          </a:prstGeom>
          <a:noFill/>
        </p:spPr>
        <p:txBody>
          <a:bodyPr wrap="none" rtlCol="0">
            <a:spAutoFit/>
          </a:bodyPr>
          <a:lstStyle/>
          <a:p>
            <a:r>
              <a:rPr kumimoji="1" lang="en-US" altLang="ja-JP" sz="1400" dirty="0"/>
              <a:t>×24</a:t>
            </a:r>
            <a:r>
              <a:rPr kumimoji="1" lang="ja-JP" altLang="en-US" sz="1400" dirty="0"/>
              <a:t>種類</a:t>
            </a:r>
          </a:p>
        </p:txBody>
      </p:sp>
      <p:sp>
        <p:nvSpPr>
          <p:cNvPr id="82" name="テキスト ボックス 81">
            <a:extLst>
              <a:ext uri="{FF2B5EF4-FFF2-40B4-BE49-F238E27FC236}">
                <a16:creationId xmlns:a16="http://schemas.microsoft.com/office/drawing/2014/main" id="{2ADB9408-A212-4360-BB21-0D674C9B3D24}"/>
              </a:ext>
            </a:extLst>
          </p:cNvPr>
          <p:cNvSpPr txBox="1"/>
          <p:nvPr/>
        </p:nvSpPr>
        <p:spPr>
          <a:xfrm>
            <a:off x="2579604" y="5433787"/>
            <a:ext cx="2048959" cy="307777"/>
          </a:xfrm>
          <a:prstGeom prst="rect">
            <a:avLst/>
          </a:prstGeom>
          <a:noFill/>
        </p:spPr>
        <p:txBody>
          <a:bodyPr wrap="none" rtlCol="0">
            <a:spAutoFit/>
          </a:bodyPr>
          <a:lstStyle/>
          <a:p>
            <a:r>
              <a:rPr kumimoji="1" lang="ja-JP" altLang="en-US" sz="1400" dirty="0"/>
              <a:t>プライマー（設計、合成）</a:t>
            </a:r>
          </a:p>
        </p:txBody>
      </p:sp>
      <p:sp>
        <p:nvSpPr>
          <p:cNvPr id="86" name="テキスト ボックス 85">
            <a:extLst>
              <a:ext uri="{FF2B5EF4-FFF2-40B4-BE49-F238E27FC236}">
                <a16:creationId xmlns:a16="http://schemas.microsoft.com/office/drawing/2014/main" id="{D49A96DE-58E8-416D-8EAC-B075624239C0}"/>
              </a:ext>
            </a:extLst>
          </p:cNvPr>
          <p:cNvSpPr txBox="1"/>
          <p:nvPr/>
        </p:nvSpPr>
        <p:spPr>
          <a:xfrm>
            <a:off x="443444" y="5417839"/>
            <a:ext cx="2180405" cy="307777"/>
          </a:xfrm>
          <a:prstGeom prst="rect">
            <a:avLst/>
          </a:prstGeom>
          <a:noFill/>
        </p:spPr>
        <p:txBody>
          <a:bodyPr wrap="none" rtlCol="0">
            <a:spAutoFit/>
          </a:bodyPr>
          <a:lstStyle/>
          <a:p>
            <a:r>
              <a:rPr kumimoji="1" lang="ja-JP" altLang="en-US" sz="1400" dirty="0"/>
              <a:t>設計</a:t>
            </a:r>
            <a:r>
              <a:rPr kumimoji="1" lang="en-US" altLang="ja-JP" sz="1400" dirty="0"/>
              <a:t>CBD</a:t>
            </a:r>
            <a:r>
              <a:rPr kumimoji="1" lang="ja-JP" altLang="en-US" sz="1400" dirty="0"/>
              <a:t>（遺伝子合成）</a:t>
            </a:r>
          </a:p>
        </p:txBody>
      </p:sp>
      <p:sp>
        <p:nvSpPr>
          <p:cNvPr id="87" name="四角形: 角を丸くする 86">
            <a:extLst>
              <a:ext uri="{FF2B5EF4-FFF2-40B4-BE49-F238E27FC236}">
                <a16:creationId xmlns:a16="http://schemas.microsoft.com/office/drawing/2014/main" id="{BEC4A88B-E064-48E0-89DE-B13847D8F5F6}"/>
              </a:ext>
            </a:extLst>
          </p:cNvPr>
          <p:cNvSpPr/>
          <p:nvPr/>
        </p:nvSpPr>
        <p:spPr>
          <a:xfrm>
            <a:off x="309593" y="5417840"/>
            <a:ext cx="5045804" cy="1093328"/>
          </a:xfrm>
          <a:prstGeom prst="round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2" name="テキスト ボックス 91">
            <a:extLst>
              <a:ext uri="{FF2B5EF4-FFF2-40B4-BE49-F238E27FC236}">
                <a16:creationId xmlns:a16="http://schemas.microsoft.com/office/drawing/2014/main" id="{F15A9168-3532-4F24-AACF-03CD5039B628}"/>
              </a:ext>
            </a:extLst>
          </p:cNvPr>
          <p:cNvSpPr txBox="1"/>
          <p:nvPr/>
        </p:nvSpPr>
        <p:spPr>
          <a:xfrm>
            <a:off x="240357" y="5134453"/>
            <a:ext cx="543739" cy="307777"/>
          </a:xfrm>
          <a:prstGeom prst="rect">
            <a:avLst/>
          </a:prstGeom>
          <a:noFill/>
        </p:spPr>
        <p:txBody>
          <a:bodyPr wrap="none" rtlCol="0">
            <a:spAutoFit/>
          </a:bodyPr>
          <a:lstStyle/>
          <a:p>
            <a:r>
              <a:rPr kumimoji="1" lang="ja-JP" altLang="en-US" sz="1400" dirty="0"/>
              <a:t>準備</a:t>
            </a:r>
          </a:p>
        </p:txBody>
      </p:sp>
      <p:sp>
        <p:nvSpPr>
          <p:cNvPr id="93" name="テキスト ボックス 92">
            <a:extLst>
              <a:ext uri="{FF2B5EF4-FFF2-40B4-BE49-F238E27FC236}">
                <a16:creationId xmlns:a16="http://schemas.microsoft.com/office/drawing/2014/main" id="{43049C64-C6A8-49A8-9E80-D760D0A198DB}"/>
              </a:ext>
            </a:extLst>
          </p:cNvPr>
          <p:cNvSpPr txBox="1"/>
          <p:nvPr/>
        </p:nvSpPr>
        <p:spPr>
          <a:xfrm>
            <a:off x="566166" y="6539139"/>
            <a:ext cx="4607352" cy="307777"/>
          </a:xfrm>
          <a:prstGeom prst="rect">
            <a:avLst/>
          </a:prstGeom>
          <a:noFill/>
        </p:spPr>
        <p:txBody>
          <a:bodyPr wrap="none" rtlCol="0">
            <a:spAutoFit/>
          </a:bodyPr>
          <a:lstStyle/>
          <a:p>
            <a:r>
              <a:rPr kumimoji="1" lang="en-US" altLang="ja-JP" sz="1400" dirty="0"/>
              <a:t>※</a:t>
            </a:r>
            <a:r>
              <a:rPr kumimoji="1" lang="ja-JP" altLang="en-US" sz="1400" dirty="0"/>
              <a:t>プライマーを設計すれば、④を用いて同様の実験を実施可能</a:t>
            </a:r>
          </a:p>
        </p:txBody>
      </p:sp>
      <p:sp>
        <p:nvSpPr>
          <p:cNvPr id="94" name="テキスト ボックス 93">
            <a:extLst>
              <a:ext uri="{FF2B5EF4-FFF2-40B4-BE49-F238E27FC236}">
                <a16:creationId xmlns:a16="http://schemas.microsoft.com/office/drawing/2014/main" id="{938EE733-8559-446F-892E-859FC9A23BCF}"/>
              </a:ext>
            </a:extLst>
          </p:cNvPr>
          <p:cNvSpPr txBox="1"/>
          <p:nvPr/>
        </p:nvSpPr>
        <p:spPr>
          <a:xfrm>
            <a:off x="1159346" y="1821306"/>
            <a:ext cx="415498" cy="369332"/>
          </a:xfrm>
          <a:prstGeom prst="rect">
            <a:avLst/>
          </a:prstGeom>
          <a:noFill/>
        </p:spPr>
        <p:txBody>
          <a:bodyPr wrap="none" rtlCol="0">
            <a:spAutoFit/>
          </a:bodyPr>
          <a:lstStyle/>
          <a:p>
            <a:r>
              <a:rPr kumimoji="1" lang="ja-JP" altLang="en-US" dirty="0"/>
              <a:t>②</a:t>
            </a:r>
          </a:p>
        </p:txBody>
      </p:sp>
      <p:sp>
        <p:nvSpPr>
          <p:cNvPr id="83" name="テキスト ボックス 82">
            <a:extLst>
              <a:ext uri="{FF2B5EF4-FFF2-40B4-BE49-F238E27FC236}">
                <a16:creationId xmlns:a16="http://schemas.microsoft.com/office/drawing/2014/main" id="{192A2FB0-E763-4DD7-862A-0F2AC247EC48}"/>
              </a:ext>
            </a:extLst>
          </p:cNvPr>
          <p:cNvSpPr txBox="1"/>
          <p:nvPr/>
        </p:nvSpPr>
        <p:spPr>
          <a:xfrm>
            <a:off x="8772986" y="4437561"/>
            <a:ext cx="1173718" cy="523220"/>
          </a:xfrm>
          <a:prstGeom prst="rect">
            <a:avLst/>
          </a:prstGeom>
          <a:noFill/>
        </p:spPr>
        <p:txBody>
          <a:bodyPr wrap="none" rtlCol="0">
            <a:spAutoFit/>
          </a:bodyPr>
          <a:lstStyle/>
          <a:p>
            <a:pPr algn="ctr"/>
            <a:r>
              <a:rPr kumimoji="1" lang="ja-JP" altLang="en-US" sz="1400" dirty="0"/>
              <a:t>大腸菌から</a:t>
            </a:r>
            <a:endParaRPr kumimoji="1" lang="en-US" altLang="ja-JP" sz="1400" dirty="0"/>
          </a:p>
          <a:p>
            <a:pPr algn="ctr"/>
            <a:r>
              <a:rPr kumimoji="1" lang="ja-JP" altLang="en-US" sz="1400" dirty="0"/>
              <a:t>プラスミド抽出</a:t>
            </a:r>
          </a:p>
        </p:txBody>
      </p:sp>
      <p:sp>
        <p:nvSpPr>
          <p:cNvPr id="89" name="矢印: 右 88">
            <a:extLst>
              <a:ext uri="{FF2B5EF4-FFF2-40B4-BE49-F238E27FC236}">
                <a16:creationId xmlns:a16="http://schemas.microsoft.com/office/drawing/2014/main" id="{F89B7818-B4A2-432E-A428-319BA8FBD731}"/>
              </a:ext>
            </a:extLst>
          </p:cNvPr>
          <p:cNvSpPr/>
          <p:nvPr/>
        </p:nvSpPr>
        <p:spPr>
          <a:xfrm rot="5400000">
            <a:off x="9727435" y="4561910"/>
            <a:ext cx="782269" cy="311606"/>
          </a:xfrm>
          <a:prstGeom prst="righ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91" name="矢印: 右 90">
            <a:extLst>
              <a:ext uri="{FF2B5EF4-FFF2-40B4-BE49-F238E27FC236}">
                <a16:creationId xmlns:a16="http://schemas.microsoft.com/office/drawing/2014/main" id="{311D2760-7837-47AF-94F5-4C6DA48A3B27}"/>
              </a:ext>
            </a:extLst>
          </p:cNvPr>
          <p:cNvSpPr/>
          <p:nvPr/>
        </p:nvSpPr>
        <p:spPr>
          <a:xfrm rot="5400000">
            <a:off x="9755349" y="5382065"/>
            <a:ext cx="738662" cy="311606"/>
          </a:xfrm>
          <a:prstGeom prst="righ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95" name="テキスト ボックス 94">
            <a:extLst>
              <a:ext uri="{FF2B5EF4-FFF2-40B4-BE49-F238E27FC236}">
                <a16:creationId xmlns:a16="http://schemas.microsoft.com/office/drawing/2014/main" id="{323132FA-83C6-4BE7-8427-10EBE7E45F9C}"/>
              </a:ext>
            </a:extLst>
          </p:cNvPr>
          <p:cNvSpPr txBox="1"/>
          <p:nvPr/>
        </p:nvSpPr>
        <p:spPr>
          <a:xfrm>
            <a:off x="8335599" y="5234819"/>
            <a:ext cx="1800493" cy="523220"/>
          </a:xfrm>
          <a:prstGeom prst="rect">
            <a:avLst/>
          </a:prstGeom>
          <a:noFill/>
        </p:spPr>
        <p:txBody>
          <a:bodyPr wrap="none" rtlCol="0">
            <a:spAutoFit/>
          </a:bodyPr>
          <a:lstStyle/>
          <a:p>
            <a:pPr algn="ctr"/>
            <a:r>
              <a:rPr kumimoji="1" lang="en-US" altLang="ja-JP" sz="1400" dirty="0"/>
              <a:t>DNA</a:t>
            </a:r>
            <a:r>
              <a:rPr kumimoji="1" lang="ja-JP" altLang="en-US" sz="1400" dirty="0"/>
              <a:t>シークエンス</a:t>
            </a:r>
            <a:endParaRPr kumimoji="1" lang="en-US" altLang="ja-JP" sz="1400" dirty="0"/>
          </a:p>
          <a:p>
            <a:pPr algn="ctr"/>
            <a:r>
              <a:rPr kumimoji="1" lang="ja-JP" altLang="en-US" sz="1400" dirty="0"/>
              <a:t>（遺伝子配列確認）</a:t>
            </a:r>
          </a:p>
        </p:txBody>
      </p:sp>
      <p:sp>
        <p:nvSpPr>
          <p:cNvPr id="96" name="テキスト ボックス 95">
            <a:extLst>
              <a:ext uri="{FF2B5EF4-FFF2-40B4-BE49-F238E27FC236}">
                <a16:creationId xmlns:a16="http://schemas.microsoft.com/office/drawing/2014/main" id="{C3C0618A-0D69-4B9C-A785-A9C24B53E929}"/>
              </a:ext>
            </a:extLst>
          </p:cNvPr>
          <p:cNvSpPr txBox="1"/>
          <p:nvPr/>
        </p:nvSpPr>
        <p:spPr>
          <a:xfrm>
            <a:off x="9106898" y="6066949"/>
            <a:ext cx="2262158" cy="338554"/>
          </a:xfrm>
          <a:prstGeom prst="rect">
            <a:avLst/>
          </a:prstGeom>
          <a:noFill/>
        </p:spPr>
        <p:txBody>
          <a:bodyPr wrap="none" rtlCol="0">
            <a:spAutoFit/>
          </a:bodyPr>
          <a:lstStyle/>
          <a:p>
            <a:pPr algn="ctr"/>
            <a:r>
              <a:rPr kumimoji="1" lang="ja-JP" altLang="en-US" sz="1600" dirty="0"/>
              <a:t>酵母を用いて酵素を合成</a:t>
            </a:r>
            <a:endParaRPr kumimoji="1" lang="en-US" altLang="ja-JP" sz="1600" dirty="0"/>
          </a:p>
        </p:txBody>
      </p:sp>
      <p:sp>
        <p:nvSpPr>
          <p:cNvPr id="97" name="テキスト ボックス 96">
            <a:extLst>
              <a:ext uri="{FF2B5EF4-FFF2-40B4-BE49-F238E27FC236}">
                <a16:creationId xmlns:a16="http://schemas.microsoft.com/office/drawing/2014/main" id="{F2CECFA7-B65B-4E5C-9CA0-0D71C86B69E0}"/>
              </a:ext>
            </a:extLst>
          </p:cNvPr>
          <p:cNvSpPr txBox="1"/>
          <p:nvPr/>
        </p:nvSpPr>
        <p:spPr>
          <a:xfrm>
            <a:off x="4966145" y="1813513"/>
            <a:ext cx="1923925" cy="738664"/>
          </a:xfrm>
          <a:prstGeom prst="rect">
            <a:avLst/>
          </a:prstGeom>
          <a:noFill/>
        </p:spPr>
        <p:txBody>
          <a:bodyPr wrap="none" rtlCol="0">
            <a:spAutoFit/>
          </a:bodyPr>
          <a:lstStyle/>
          <a:p>
            <a:r>
              <a:rPr kumimoji="1" lang="ja-JP" altLang="en-US" sz="1400" dirty="0"/>
              <a:t>・</a:t>
            </a:r>
            <a:r>
              <a:rPr kumimoji="1" lang="en-US" altLang="ja-JP" sz="1400" dirty="0" err="1"/>
              <a:t>DpnⅠ</a:t>
            </a:r>
            <a:r>
              <a:rPr kumimoji="1" lang="ja-JP" altLang="en-US" sz="1400" dirty="0"/>
              <a:t>処理</a:t>
            </a:r>
            <a:endParaRPr kumimoji="1" lang="en-US" altLang="ja-JP" sz="1400" dirty="0"/>
          </a:p>
          <a:p>
            <a:r>
              <a:rPr kumimoji="1" lang="en-US" altLang="ja-JP" sz="1400" dirty="0"/>
              <a:t>	…PCR</a:t>
            </a:r>
            <a:r>
              <a:rPr kumimoji="1" lang="ja-JP" altLang="en-US" sz="1400" dirty="0"/>
              <a:t>鋳型除去</a:t>
            </a:r>
            <a:endParaRPr kumimoji="1" lang="en-US" altLang="ja-JP" sz="1400" dirty="0"/>
          </a:p>
          <a:p>
            <a:r>
              <a:rPr kumimoji="1" lang="ja-JP" altLang="en-US" sz="1400" dirty="0"/>
              <a:t>・</a:t>
            </a:r>
            <a:r>
              <a:rPr kumimoji="1" lang="en-US" altLang="ja-JP" sz="1400" dirty="0"/>
              <a:t>PCR</a:t>
            </a:r>
            <a:r>
              <a:rPr kumimoji="1" lang="ja-JP" altLang="en-US" sz="1400" dirty="0"/>
              <a:t>断片精製</a:t>
            </a:r>
          </a:p>
        </p:txBody>
      </p:sp>
      <p:sp>
        <p:nvSpPr>
          <p:cNvPr id="98" name="テキスト ボックス 97">
            <a:extLst>
              <a:ext uri="{FF2B5EF4-FFF2-40B4-BE49-F238E27FC236}">
                <a16:creationId xmlns:a16="http://schemas.microsoft.com/office/drawing/2014/main" id="{A1A59EBF-999B-4DBC-8901-C6321A71A8EA}"/>
              </a:ext>
            </a:extLst>
          </p:cNvPr>
          <p:cNvSpPr txBox="1"/>
          <p:nvPr/>
        </p:nvSpPr>
        <p:spPr>
          <a:xfrm>
            <a:off x="4966145" y="4761543"/>
            <a:ext cx="1372492" cy="307777"/>
          </a:xfrm>
          <a:prstGeom prst="rect">
            <a:avLst/>
          </a:prstGeom>
          <a:noFill/>
        </p:spPr>
        <p:txBody>
          <a:bodyPr wrap="none" rtlCol="0">
            <a:spAutoFit/>
          </a:bodyPr>
          <a:lstStyle/>
          <a:p>
            <a:r>
              <a:rPr kumimoji="1" lang="ja-JP" altLang="en-US" sz="1400" dirty="0"/>
              <a:t>・</a:t>
            </a:r>
            <a:r>
              <a:rPr kumimoji="1" lang="en-US" altLang="ja-JP" sz="1400" dirty="0"/>
              <a:t>PCR</a:t>
            </a:r>
            <a:r>
              <a:rPr kumimoji="1" lang="ja-JP" altLang="en-US" sz="1400" dirty="0"/>
              <a:t>断片精製</a:t>
            </a:r>
          </a:p>
        </p:txBody>
      </p:sp>
      <p:sp>
        <p:nvSpPr>
          <p:cNvPr id="99" name="テキスト ボックス 98">
            <a:extLst>
              <a:ext uri="{FF2B5EF4-FFF2-40B4-BE49-F238E27FC236}">
                <a16:creationId xmlns:a16="http://schemas.microsoft.com/office/drawing/2014/main" id="{D2A6322E-02E6-406A-9F3F-51D11014EE62}"/>
              </a:ext>
            </a:extLst>
          </p:cNvPr>
          <p:cNvSpPr txBox="1"/>
          <p:nvPr/>
        </p:nvSpPr>
        <p:spPr>
          <a:xfrm>
            <a:off x="8449945" y="2042177"/>
            <a:ext cx="902811" cy="523220"/>
          </a:xfrm>
          <a:prstGeom prst="rect">
            <a:avLst/>
          </a:prstGeom>
          <a:noFill/>
        </p:spPr>
        <p:txBody>
          <a:bodyPr wrap="none" rtlCol="0">
            <a:spAutoFit/>
          </a:bodyPr>
          <a:lstStyle/>
          <a:p>
            <a:r>
              <a:rPr kumimoji="1" lang="ja-JP" altLang="en-US" sz="1400" dirty="0"/>
              <a:t>大腸菌へ</a:t>
            </a:r>
            <a:endParaRPr kumimoji="1" lang="en-US" altLang="ja-JP" sz="1400" dirty="0"/>
          </a:p>
          <a:p>
            <a:r>
              <a:rPr kumimoji="1" lang="ja-JP" altLang="en-US" sz="1400" dirty="0"/>
              <a:t>形質転換</a:t>
            </a:r>
          </a:p>
        </p:txBody>
      </p:sp>
      <p:sp>
        <p:nvSpPr>
          <p:cNvPr id="100" name="テキスト ボックス 99">
            <a:extLst>
              <a:ext uri="{FF2B5EF4-FFF2-40B4-BE49-F238E27FC236}">
                <a16:creationId xmlns:a16="http://schemas.microsoft.com/office/drawing/2014/main" id="{AA7A1BC4-B059-4509-B968-2D2B0A4C1F1A}"/>
              </a:ext>
            </a:extLst>
          </p:cNvPr>
          <p:cNvSpPr txBox="1"/>
          <p:nvPr/>
        </p:nvSpPr>
        <p:spPr>
          <a:xfrm>
            <a:off x="2426065" y="1930588"/>
            <a:ext cx="564578" cy="307777"/>
          </a:xfrm>
          <a:prstGeom prst="rect">
            <a:avLst/>
          </a:prstGeom>
          <a:noFill/>
        </p:spPr>
        <p:txBody>
          <a:bodyPr wrap="none" rtlCol="0">
            <a:spAutoFit/>
          </a:bodyPr>
          <a:lstStyle/>
          <a:p>
            <a:r>
              <a:rPr kumimoji="1" lang="en-US" altLang="ja-JP" sz="1400" dirty="0"/>
              <a:t>PCR</a:t>
            </a:r>
            <a:endParaRPr kumimoji="1" lang="ja-JP" altLang="en-US" sz="1400" dirty="0"/>
          </a:p>
        </p:txBody>
      </p:sp>
      <p:sp>
        <p:nvSpPr>
          <p:cNvPr id="101" name="テキスト ボックス 100">
            <a:extLst>
              <a:ext uri="{FF2B5EF4-FFF2-40B4-BE49-F238E27FC236}">
                <a16:creationId xmlns:a16="http://schemas.microsoft.com/office/drawing/2014/main" id="{93822302-BDDE-43B2-9B70-E54D95713485}"/>
              </a:ext>
            </a:extLst>
          </p:cNvPr>
          <p:cNvSpPr txBox="1"/>
          <p:nvPr/>
        </p:nvSpPr>
        <p:spPr>
          <a:xfrm>
            <a:off x="2405632" y="3952566"/>
            <a:ext cx="564578" cy="307777"/>
          </a:xfrm>
          <a:prstGeom prst="rect">
            <a:avLst/>
          </a:prstGeom>
          <a:noFill/>
        </p:spPr>
        <p:txBody>
          <a:bodyPr wrap="none" rtlCol="0">
            <a:spAutoFit/>
          </a:bodyPr>
          <a:lstStyle/>
          <a:p>
            <a:r>
              <a:rPr kumimoji="1" lang="en-US" altLang="ja-JP" sz="1400" dirty="0"/>
              <a:t>PCR</a:t>
            </a:r>
            <a:endParaRPr kumimoji="1" lang="ja-JP" altLang="en-US" sz="1400" dirty="0"/>
          </a:p>
        </p:txBody>
      </p:sp>
    </p:spTree>
    <p:extLst>
      <p:ext uri="{BB962C8B-B14F-4D97-AF65-F5344CB8AC3E}">
        <p14:creationId xmlns:p14="http://schemas.microsoft.com/office/powerpoint/2010/main" val="3897602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吹き出し: 角を丸めた四角形 107">
            <a:extLst>
              <a:ext uri="{FF2B5EF4-FFF2-40B4-BE49-F238E27FC236}">
                <a16:creationId xmlns:a16="http://schemas.microsoft.com/office/drawing/2014/main" id="{E8969D96-5741-47DE-8A2E-BF1ED4EDAE28}"/>
              </a:ext>
            </a:extLst>
          </p:cNvPr>
          <p:cNvSpPr/>
          <p:nvPr/>
        </p:nvSpPr>
        <p:spPr>
          <a:xfrm>
            <a:off x="377918" y="4014780"/>
            <a:ext cx="3261575" cy="1967742"/>
          </a:xfrm>
          <a:prstGeom prst="wedgeRoundRectCallout">
            <a:avLst>
              <a:gd name="adj1" fmla="val -15910"/>
              <a:gd name="adj2" fmla="val -75202"/>
              <a:gd name="adj3" fmla="val 16667"/>
            </a:avLst>
          </a:prstGeom>
          <a:solidFill>
            <a:schemeClr val="bg1"/>
          </a:solidFill>
          <a:ln>
            <a:solidFill>
              <a:srgbClr val="7F8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楕円 6">
            <a:extLst>
              <a:ext uri="{FF2B5EF4-FFF2-40B4-BE49-F238E27FC236}">
                <a16:creationId xmlns:a16="http://schemas.microsoft.com/office/drawing/2014/main" id="{246C9588-7851-434D-B90E-2B9FFDAC64BE}"/>
              </a:ext>
            </a:extLst>
          </p:cNvPr>
          <p:cNvSpPr/>
          <p:nvPr/>
        </p:nvSpPr>
        <p:spPr>
          <a:xfrm>
            <a:off x="632824" y="2776537"/>
            <a:ext cx="2207418" cy="350044"/>
          </a:xfrm>
          <a:prstGeom prst="ellipse">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p:txBody>
          <a:bodyPr>
            <a:normAutofit fontScale="90000"/>
          </a:bodyPr>
          <a:lstStyle/>
          <a:p>
            <a:r>
              <a:rPr lang="ja-JP" altLang="en-US" dirty="0"/>
              <a:t>補足</a:t>
            </a:r>
            <a:r>
              <a:rPr lang="en-US" altLang="ja-JP" dirty="0"/>
              <a:t>3</a:t>
            </a:r>
            <a:br>
              <a:rPr lang="en-US" altLang="ja-JP" dirty="0"/>
            </a:br>
            <a:r>
              <a:rPr lang="ja-JP" altLang="en-US" dirty="0"/>
              <a:t>　酵母でのタンパク質合成（詳細） </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51</a:t>
            </a:fld>
            <a:endParaRPr kumimoji="1" lang="ja-JP" altLang="en-US"/>
          </a:p>
        </p:txBody>
      </p:sp>
      <p:sp>
        <p:nvSpPr>
          <p:cNvPr id="5" name="円柱 4">
            <a:extLst>
              <a:ext uri="{FF2B5EF4-FFF2-40B4-BE49-F238E27FC236}">
                <a16:creationId xmlns:a16="http://schemas.microsoft.com/office/drawing/2014/main" id="{C707FD6C-CBEF-45A5-8251-E9024A94C32E}"/>
              </a:ext>
            </a:extLst>
          </p:cNvPr>
          <p:cNvSpPr/>
          <p:nvPr/>
        </p:nvSpPr>
        <p:spPr>
          <a:xfrm>
            <a:off x="632824" y="2469355"/>
            <a:ext cx="2207418" cy="657225"/>
          </a:xfrm>
          <a:prstGeom prst="can">
            <a:avLst>
              <a:gd name="adj" fmla="val 50000"/>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楕円 7">
            <a:extLst>
              <a:ext uri="{FF2B5EF4-FFF2-40B4-BE49-F238E27FC236}">
                <a16:creationId xmlns:a16="http://schemas.microsoft.com/office/drawing/2014/main" id="{41696F61-0CEB-4552-A79F-77F97C9341EC}"/>
              </a:ext>
            </a:extLst>
          </p:cNvPr>
          <p:cNvSpPr/>
          <p:nvPr/>
        </p:nvSpPr>
        <p:spPr>
          <a:xfrm>
            <a:off x="1090022" y="2912268"/>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楕円 8">
            <a:extLst>
              <a:ext uri="{FF2B5EF4-FFF2-40B4-BE49-F238E27FC236}">
                <a16:creationId xmlns:a16="http://schemas.microsoft.com/office/drawing/2014/main" id="{A57A9870-62DC-42AB-85F7-18CF419B444E}"/>
              </a:ext>
            </a:extLst>
          </p:cNvPr>
          <p:cNvSpPr/>
          <p:nvPr/>
        </p:nvSpPr>
        <p:spPr>
          <a:xfrm>
            <a:off x="1249566" y="2986084"/>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楕円 9">
            <a:extLst>
              <a:ext uri="{FF2B5EF4-FFF2-40B4-BE49-F238E27FC236}">
                <a16:creationId xmlns:a16="http://schemas.microsoft.com/office/drawing/2014/main" id="{5F8671F5-1DA6-4E24-909C-36C6F2144AAE}"/>
              </a:ext>
            </a:extLst>
          </p:cNvPr>
          <p:cNvSpPr/>
          <p:nvPr/>
        </p:nvSpPr>
        <p:spPr>
          <a:xfrm>
            <a:off x="1406729" y="2878929"/>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楕円 10">
            <a:extLst>
              <a:ext uri="{FF2B5EF4-FFF2-40B4-BE49-F238E27FC236}">
                <a16:creationId xmlns:a16="http://schemas.microsoft.com/office/drawing/2014/main" id="{0278C935-1AD4-4A9E-B75D-3C69EECE75A1}"/>
              </a:ext>
            </a:extLst>
          </p:cNvPr>
          <p:cNvSpPr/>
          <p:nvPr/>
        </p:nvSpPr>
        <p:spPr>
          <a:xfrm>
            <a:off x="1544841" y="2988465"/>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楕円 11">
            <a:extLst>
              <a:ext uri="{FF2B5EF4-FFF2-40B4-BE49-F238E27FC236}">
                <a16:creationId xmlns:a16="http://schemas.microsoft.com/office/drawing/2014/main" id="{4545929E-86CB-4851-8DC6-9256F4FAA1B8}"/>
              </a:ext>
            </a:extLst>
          </p:cNvPr>
          <p:cNvSpPr/>
          <p:nvPr/>
        </p:nvSpPr>
        <p:spPr>
          <a:xfrm>
            <a:off x="1973470" y="2902739"/>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楕円 12">
            <a:extLst>
              <a:ext uri="{FF2B5EF4-FFF2-40B4-BE49-F238E27FC236}">
                <a16:creationId xmlns:a16="http://schemas.microsoft.com/office/drawing/2014/main" id="{D8F800AC-A7D8-4741-8961-B1E5E24ECC52}"/>
              </a:ext>
            </a:extLst>
          </p:cNvPr>
          <p:cNvSpPr/>
          <p:nvPr/>
        </p:nvSpPr>
        <p:spPr>
          <a:xfrm>
            <a:off x="1744868" y="2945603"/>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楕円 13">
            <a:extLst>
              <a:ext uri="{FF2B5EF4-FFF2-40B4-BE49-F238E27FC236}">
                <a16:creationId xmlns:a16="http://schemas.microsoft.com/office/drawing/2014/main" id="{02557F1E-2B99-412F-BAA1-766242E15DF6}"/>
              </a:ext>
            </a:extLst>
          </p:cNvPr>
          <p:cNvSpPr/>
          <p:nvPr/>
        </p:nvSpPr>
        <p:spPr>
          <a:xfrm>
            <a:off x="1594849" y="2852733"/>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53F76305-36DB-4300-993E-1B1355DEA664}"/>
              </a:ext>
            </a:extLst>
          </p:cNvPr>
          <p:cNvSpPr/>
          <p:nvPr/>
        </p:nvSpPr>
        <p:spPr>
          <a:xfrm>
            <a:off x="2280651" y="2874165"/>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D9B14587-A631-4913-BCE6-9B0FEDDAE561}"/>
              </a:ext>
            </a:extLst>
          </p:cNvPr>
          <p:cNvSpPr/>
          <p:nvPr/>
        </p:nvSpPr>
        <p:spPr>
          <a:xfrm>
            <a:off x="2116347" y="2945601"/>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楕円 16">
            <a:extLst>
              <a:ext uri="{FF2B5EF4-FFF2-40B4-BE49-F238E27FC236}">
                <a16:creationId xmlns:a16="http://schemas.microsoft.com/office/drawing/2014/main" id="{1167240F-F286-46AB-A472-6F9F17DD02FE}"/>
              </a:ext>
            </a:extLst>
          </p:cNvPr>
          <p:cNvSpPr/>
          <p:nvPr/>
        </p:nvSpPr>
        <p:spPr>
          <a:xfrm>
            <a:off x="2480675" y="2952747"/>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楕円 17">
            <a:extLst>
              <a:ext uri="{FF2B5EF4-FFF2-40B4-BE49-F238E27FC236}">
                <a16:creationId xmlns:a16="http://schemas.microsoft.com/office/drawing/2014/main" id="{C05293B3-4E25-4248-A846-6BDBB3C8BF25}"/>
              </a:ext>
            </a:extLst>
          </p:cNvPr>
          <p:cNvSpPr/>
          <p:nvPr/>
        </p:nvSpPr>
        <p:spPr>
          <a:xfrm>
            <a:off x="830468" y="2931315"/>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44" name="グループ化 43">
            <a:extLst>
              <a:ext uri="{FF2B5EF4-FFF2-40B4-BE49-F238E27FC236}">
                <a16:creationId xmlns:a16="http://schemas.microsoft.com/office/drawing/2014/main" id="{6B49A81F-CDB5-434C-8411-32ABD2211F49}"/>
              </a:ext>
            </a:extLst>
          </p:cNvPr>
          <p:cNvGrpSpPr/>
          <p:nvPr/>
        </p:nvGrpSpPr>
        <p:grpSpPr>
          <a:xfrm>
            <a:off x="4237670" y="1907376"/>
            <a:ext cx="400050" cy="1514475"/>
            <a:chOff x="5395913" y="1639491"/>
            <a:chExt cx="400050" cy="1514475"/>
          </a:xfrm>
        </p:grpSpPr>
        <p:sp>
          <p:nvSpPr>
            <p:cNvPr id="45" name="円柱 44">
              <a:extLst>
                <a:ext uri="{FF2B5EF4-FFF2-40B4-BE49-F238E27FC236}">
                  <a16:creationId xmlns:a16="http://schemas.microsoft.com/office/drawing/2014/main" id="{F8F06216-568F-4F0D-876B-6531ADB24A0D}"/>
                </a:ext>
              </a:extLst>
            </p:cNvPr>
            <p:cNvSpPr/>
            <p:nvPr/>
          </p:nvSpPr>
          <p:spPr>
            <a:xfrm>
              <a:off x="5395913" y="2722956"/>
              <a:ext cx="400050" cy="431010"/>
            </a:xfrm>
            <a:prstGeom prst="can">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円柱 45">
              <a:extLst>
                <a:ext uri="{FF2B5EF4-FFF2-40B4-BE49-F238E27FC236}">
                  <a16:creationId xmlns:a16="http://schemas.microsoft.com/office/drawing/2014/main" id="{C47F0ECE-3DB6-41F4-8258-D81D8C6012F6}"/>
                </a:ext>
              </a:extLst>
            </p:cNvPr>
            <p:cNvSpPr/>
            <p:nvPr/>
          </p:nvSpPr>
          <p:spPr>
            <a:xfrm>
              <a:off x="5395913" y="1639491"/>
              <a:ext cx="400050" cy="1507331"/>
            </a:xfrm>
            <a:prstGeom prst="can">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48" name="図 47">
            <a:extLst>
              <a:ext uri="{FF2B5EF4-FFF2-40B4-BE49-F238E27FC236}">
                <a16:creationId xmlns:a16="http://schemas.microsoft.com/office/drawing/2014/main" id="{30DB4C22-5993-41AB-B980-52FCA1F41DD0}"/>
              </a:ext>
            </a:extLst>
          </p:cNvPr>
          <p:cNvPicPr>
            <a:picLocks noChangeAspect="1"/>
          </p:cNvPicPr>
          <p:nvPr/>
        </p:nvPicPr>
        <p:blipFill rotWithShape="1">
          <a:blip r:embed="rId3" cstate="email">
            <a:duotone>
              <a:schemeClr val="bg2">
                <a:shade val="45000"/>
                <a:satMod val="135000"/>
              </a:schemeClr>
              <a:prstClr val="white"/>
            </a:duotone>
            <a:extLst>
              <a:ext uri="{28A0092B-C50C-407E-A947-70E740481C1C}">
                <a14:useLocalDpi xmlns:a14="http://schemas.microsoft.com/office/drawing/2010/main"/>
              </a:ext>
            </a:extLst>
          </a:blip>
          <a:srcRect l="47187"/>
          <a:stretch/>
        </p:blipFill>
        <p:spPr>
          <a:xfrm rot="17710386">
            <a:off x="2780709" y="1572483"/>
            <a:ext cx="1162335" cy="993734"/>
          </a:xfrm>
          <a:prstGeom prst="rect">
            <a:avLst/>
          </a:prstGeom>
        </p:spPr>
      </p:pic>
      <p:sp>
        <p:nvSpPr>
          <p:cNvPr id="49" name="テキスト ボックス 48">
            <a:extLst>
              <a:ext uri="{FF2B5EF4-FFF2-40B4-BE49-F238E27FC236}">
                <a16:creationId xmlns:a16="http://schemas.microsoft.com/office/drawing/2014/main" id="{A17F7223-D0F9-4819-8559-048F9ACD090E}"/>
              </a:ext>
            </a:extLst>
          </p:cNvPr>
          <p:cNvSpPr txBox="1"/>
          <p:nvPr/>
        </p:nvSpPr>
        <p:spPr>
          <a:xfrm>
            <a:off x="2319512" y="1405437"/>
            <a:ext cx="1148071" cy="307777"/>
          </a:xfrm>
          <a:prstGeom prst="rect">
            <a:avLst/>
          </a:prstGeom>
          <a:noFill/>
        </p:spPr>
        <p:txBody>
          <a:bodyPr wrap="none" rtlCol="0">
            <a:spAutoFit/>
          </a:bodyPr>
          <a:lstStyle/>
          <a:p>
            <a:pPr algn="ctr"/>
            <a:r>
              <a:rPr kumimoji="1" lang="ja-JP" altLang="en-US" sz="1400" dirty="0"/>
              <a:t>コロニーを拾う</a:t>
            </a:r>
            <a:endParaRPr kumimoji="1" lang="en-US" altLang="ja-JP" sz="1400" dirty="0"/>
          </a:p>
        </p:txBody>
      </p:sp>
      <p:sp>
        <p:nvSpPr>
          <p:cNvPr id="50" name="テキスト ボックス 49">
            <a:extLst>
              <a:ext uri="{FF2B5EF4-FFF2-40B4-BE49-F238E27FC236}">
                <a16:creationId xmlns:a16="http://schemas.microsoft.com/office/drawing/2014/main" id="{B35B277B-7EED-41F2-BBA9-47ED666AB02F}"/>
              </a:ext>
            </a:extLst>
          </p:cNvPr>
          <p:cNvSpPr txBox="1"/>
          <p:nvPr/>
        </p:nvSpPr>
        <p:spPr>
          <a:xfrm>
            <a:off x="3760330" y="3542116"/>
            <a:ext cx="1470275" cy="523220"/>
          </a:xfrm>
          <a:prstGeom prst="rect">
            <a:avLst/>
          </a:prstGeom>
          <a:noFill/>
        </p:spPr>
        <p:txBody>
          <a:bodyPr wrap="none" rtlCol="0">
            <a:spAutoFit/>
          </a:bodyPr>
          <a:lstStyle/>
          <a:p>
            <a:pPr algn="ctr"/>
            <a:r>
              <a:rPr kumimoji="1" lang="en-US" altLang="ja-JP" sz="1400" dirty="0"/>
              <a:t>YPG</a:t>
            </a:r>
            <a:r>
              <a:rPr kumimoji="1" lang="ja-JP" altLang="en-US" sz="1400" dirty="0"/>
              <a:t>培地</a:t>
            </a:r>
            <a:r>
              <a:rPr kumimoji="1" lang="en-US" altLang="ja-JP" sz="1400" dirty="0"/>
              <a:t> 10 mL</a:t>
            </a:r>
          </a:p>
          <a:p>
            <a:pPr algn="ctr"/>
            <a:r>
              <a:rPr kumimoji="1" lang="en-US" altLang="ja-JP" sz="1400" dirty="0"/>
              <a:t>(Zeocin</a:t>
            </a:r>
            <a:r>
              <a:rPr kumimoji="1" lang="ja-JP" altLang="en-US" sz="1400" dirty="0"/>
              <a:t>入り）</a:t>
            </a:r>
            <a:endParaRPr kumimoji="1" lang="en-US" altLang="ja-JP" sz="1400" dirty="0"/>
          </a:p>
        </p:txBody>
      </p:sp>
      <p:sp>
        <p:nvSpPr>
          <p:cNvPr id="51" name="矢印: 下 50">
            <a:extLst>
              <a:ext uri="{FF2B5EF4-FFF2-40B4-BE49-F238E27FC236}">
                <a16:creationId xmlns:a16="http://schemas.microsoft.com/office/drawing/2014/main" id="{E3E5E906-54EB-435F-AC4E-A4AFC1F200FA}"/>
              </a:ext>
            </a:extLst>
          </p:cNvPr>
          <p:cNvSpPr/>
          <p:nvPr/>
        </p:nvSpPr>
        <p:spPr>
          <a:xfrm rot="16200000">
            <a:off x="5276261" y="2074153"/>
            <a:ext cx="376233" cy="895357"/>
          </a:xfrm>
          <a:prstGeom prst="downArrow">
            <a:avLst/>
          </a:prstGeom>
          <a:solidFill>
            <a:srgbClr val="7F888A"/>
          </a:solidFill>
          <a:ln>
            <a:solidFill>
              <a:srgbClr val="7F8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テキスト ボックス 51">
            <a:extLst>
              <a:ext uri="{FF2B5EF4-FFF2-40B4-BE49-F238E27FC236}">
                <a16:creationId xmlns:a16="http://schemas.microsoft.com/office/drawing/2014/main" id="{B7E79DE6-17C2-4EC7-8B27-2FCC9E3FC67C}"/>
              </a:ext>
            </a:extLst>
          </p:cNvPr>
          <p:cNvSpPr txBox="1"/>
          <p:nvPr/>
        </p:nvSpPr>
        <p:spPr>
          <a:xfrm>
            <a:off x="5094547" y="1920926"/>
            <a:ext cx="723275" cy="307777"/>
          </a:xfrm>
          <a:prstGeom prst="rect">
            <a:avLst/>
          </a:prstGeom>
          <a:noFill/>
        </p:spPr>
        <p:txBody>
          <a:bodyPr wrap="none" rtlCol="0">
            <a:spAutoFit/>
          </a:bodyPr>
          <a:lstStyle/>
          <a:p>
            <a:pPr algn="ctr"/>
            <a:r>
              <a:rPr kumimoji="1" lang="ja-JP" altLang="en-US" sz="1400" dirty="0"/>
              <a:t>前培養</a:t>
            </a:r>
            <a:endParaRPr kumimoji="1" lang="en-US" altLang="ja-JP" sz="1400" dirty="0"/>
          </a:p>
        </p:txBody>
      </p:sp>
      <p:sp>
        <p:nvSpPr>
          <p:cNvPr id="53" name="テキスト ボックス 52">
            <a:extLst>
              <a:ext uri="{FF2B5EF4-FFF2-40B4-BE49-F238E27FC236}">
                <a16:creationId xmlns:a16="http://schemas.microsoft.com/office/drawing/2014/main" id="{62B6A410-B320-4C73-8911-44B4E2D7A38F}"/>
              </a:ext>
            </a:extLst>
          </p:cNvPr>
          <p:cNvSpPr txBox="1"/>
          <p:nvPr/>
        </p:nvSpPr>
        <p:spPr>
          <a:xfrm>
            <a:off x="5044228" y="2807555"/>
            <a:ext cx="840295" cy="738664"/>
          </a:xfrm>
          <a:prstGeom prst="rect">
            <a:avLst/>
          </a:prstGeom>
          <a:noFill/>
        </p:spPr>
        <p:txBody>
          <a:bodyPr wrap="none" rtlCol="0">
            <a:spAutoFit/>
          </a:bodyPr>
          <a:lstStyle/>
          <a:p>
            <a:pPr algn="ctr"/>
            <a:r>
              <a:rPr kumimoji="1" lang="en-US" altLang="ja-JP" sz="1400" dirty="0"/>
              <a:t>30</a:t>
            </a:r>
            <a:r>
              <a:rPr kumimoji="1" lang="ja-JP" altLang="en-US" sz="1400" dirty="0"/>
              <a:t>℃</a:t>
            </a:r>
            <a:endParaRPr kumimoji="1" lang="en-US" altLang="ja-JP" sz="1400" dirty="0"/>
          </a:p>
          <a:p>
            <a:pPr algn="ctr"/>
            <a:r>
              <a:rPr kumimoji="1" lang="en-US" altLang="ja-JP" sz="1400" dirty="0"/>
              <a:t>24 h</a:t>
            </a:r>
          </a:p>
          <a:p>
            <a:pPr algn="ctr"/>
            <a:r>
              <a:rPr kumimoji="1" lang="en-US" altLang="ja-JP" sz="1400" dirty="0"/>
              <a:t>300 rpm</a:t>
            </a:r>
          </a:p>
        </p:txBody>
      </p:sp>
      <p:grpSp>
        <p:nvGrpSpPr>
          <p:cNvPr id="65" name="グループ化 64">
            <a:extLst>
              <a:ext uri="{FF2B5EF4-FFF2-40B4-BE49-F238E27FC236}">
                <a16:creationId xmlns:a16="http://schemas.microsoft.com/office/drawing/2014/main" id="{66120161-DBD1-4D60-855C-F0A1C0D2C301}"/>
              </a:ext>
            </a:extLst>
          </p:cNvPr>
          <p:cNvGrpSpPr/>
          <p:nvPr/>
        </p:nvGrpSpPr>
        <p:grpSpPr>
          <a:xfrm>
            <a:off x="9793727" y="1445518"/>
            <a:ext cx="1743759" cy="2205048"/>
            <a:chOff x="8365511" y="1328738"/>
            <a:chExt cx="1743759" cy="2205048"/>
          </a:xfrm>
        </p:grpSpPr>
        <p:sp>
          <p:nvSpPr>
            <p:cNvPr id="66" name="楕円 65">
              <a:extLst>
                <a:ext uri="{FF2B5EF4-FFF2-40B4-BE49-F238E27FC236}">
                  <a16:creationId xmlns:a16="http://schemas.microsoft.com/office/drawing/2014/main" id="{675A5777-5F99-409E-A58B-7EA3D0DA2B63}"/>
                </a:ext>
              </a:extLst>
            </p:cNvPr>
            <p:cNvSpPr/>
            <p:nvPr/>
          </p:nvSpPr>
          <p:spPr>
            <a:xfrm>
              <a:off x="8634406" y="2943226"/>
              <a:ext cx="1092995" cy="464343"/>
            </a:xfrm>
            <a:prstGeom prst="ellipse">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楕円 66">
              <a:extLst>
                <a:ext uri="{FF2B5EF4-FFF2-40B4-BE49-F238E27FC236}">
                  <a16:creationId xmlns:a16="http://schemas.microsoft.com/office/drawing/2014/main" id="{A5566289-096A-4995-84FB-A811C8912D30}"/>
                </a:ext>
              </a:extLst>
            </p:cNvPr>
            <p:cNvSpPr/>
            <p:nvPr/>
          </p:nvSpPr>
          <p:spPr>
            <a:xfrm>
              <a:off x="8701088" y="2689623"/>
              <a:ext cx="978783" cy="464343"/>
            </a:xfrm>
            <a:prstGeom prst="ellipse">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台形 67">
              <a:extLst>
                <a:ext uri="{FF2B5EF4-FFF2-40B4-BE49-F238E27FC236}">
                  <a16:creationId xmlns:a16="http://schemas.microsoft.com/office/drawing/2014/main" id="{22505945-30F0-4EB8-B57A-7DA6A6127416}"/>
                </a:ext>
              </a:extLst>
            </p:cNvPr>
            <p:cNvSpPr/>
            <p:nvPr/>
          </p:nvSpPr>
          <p:spPr>
            <a:xfrm>
              <a:off x="8634406" y="2915834"/>
              <a:ext cx="1116760" cy="248846"/>
            </a:xfrm>
            <a:prstGeom prst="trapezoid">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9" name="図 68" descr="図形&#10;&#10;低い精度で自動的に生成された説明">
              <a:extLst>
                <a:ext uri="{FF2B5EF4-FFF2-40B4-BE49-F238E27FC236}">
                  <a16:creationId xmlns:a16="http://schemas.microsoft.com/office/drawing/2014/main" id="{E0099706-1010-4439-8702-6CBA38F707D9}"/>
                </a:ext>
              </a:extLst>
            </p:cNvPr>
            <p:cNvPicPr>
              <a:picLocks noChangeAspect="1"/>
            </p:cNvPicPr>
            <p:nvPr/>
          </p:nvPicPr>
          <p:blipFill rotWithShape="1">
            <a:blip r:embed="rId4" cstate="email">
              <a:duotone>
                <a:schemeClr val="bg2">
                  <a:shade val="45000"/>
                  <a:satMod val="135000"/>
                </a:schemeClr>
                <a:prstClr val="white"/>
              </a:duotone>
              <a:extLst>
                <a:ext uri="{28A0092B-C50C-407E-A947-70E740481C1C}">
                  <a14:useLocalDpi xmlns:a14="http://schemas.microsoft.com/office/drawing/2010/main"/>
                </a:ext>
              </a:extLst>
            </a:blip>
            <a:srcRect l="-2"/>
            <a:stretch/>
          </p:blipFill>
          <p:spPr>
            <a:xfrm>
              <a:off x="8365511" y="1495389"/>
              <a:ext cx="1535727" cy="2038397"/>
            </a:xfrm>
            <a:prstGeom prst="rect">
              <a:avLst/>
            </a:prstGeom>
          </p:spPr>
        </p:pic>
        <p:sp>
          <p:nvSpPr>
            <p:cNvPr id="70" name="正方形/長方形 69">
              <a:extLst>
                <a:ext uri="{FF2B5EF4-FFF2-40B4-BE49-F238E27FC236}">
                  <a16:creationId xmlns:a16="http://schemas.microsoft.com/office/drawing/2014/main" id="{9703AE06-9B31-442E-B63B-D3F66E46A911}"/>
                </a:ext>
              </a:extLst>
            </p:cNvPr>
            <p:cNvSpPr/>
            <p:nvPr/>
          </p:nvSpPr>
          <p:spPr>
            <a:xfrm>
              <a:off x="9751166" y="1328738"/>
              <a:ext cx="358104" cy="127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1" name="テキスト ボックス 70">
            <a:extLst>
              <a:ext uri="{FF2B5EF4-FFF2-40B4-BE49-F238E27FC236}">
                <a16:creationId xmlns:a16="http://schemas.microsoft.com/office/drawing/2014/main" id="{C0B5EB7E-99D1-4E71-86D0-B86CF6C03980}"/>
              </a:ext>
            </a:extLst>
          </p:cNvPr>
          <p:cNvSpPr txBox="1"/>
          <p:nvPr/>
        </p:nvSpPr>
        <p:spPr>
          <a:xfrm>
            <a:off x="9922484" y="3677958"/>
            <a:ext cx="1330814" cy="307777"/>
          </a:xfrm>
          <a:prstGeom prst="rect">
            <a:avLst/>
          </a:prstGeom>
          <a:noFill/>
        </p:spPr>
        <p:txBody>
          <a:bodyPr wrap="none" rtlCol="0">
            <a:spAutoFit/>
          </a:bodyPr>
          <a:lstStyle/>
          <a:p>
            <a:pPr algn="ctr"/>
            <a:r>
              <a:rPr kumimoji="1" lang="en-US" altLang="ja-JP" sz="1400" dirty="0"/>
              <a:t>YP</a:t>
            </a:r>
            <a:r>
              <a:rPr kumimoji="1" lang="ja-JP" altLang="en-US" sz="1400" dirty="0"/>
              <a:t>培地</a:t>
            </a:r>
            <a:r>
              <a:rPr kumimoji="1" lang="en-US" altLang="ja-JP" sz="1400" dirty="0"/>
              <a:t> 40 mL</a:t>
            </a:r>
          </a:p>
        </p:txBody>
      </p:sp>
      <p:sp>
        <p:nvSpPr>
          <p:cNvPr id="72" name="矢印: 下 71">
            <a:extLst>
              <a:ext uri="{FF2B5EF4-FFF2-40B4-BE49-F238E27FC236}">
                <a16:creationId xmlns:a16="http://schemas.microsoft.com/office/drawing/2014/main" id="{F5293437-2BAC-426C-A15C-06D3038AB5E9}"/>
              </a:ext>
            </a:extLst>
          </p:cNvPr>
          <p:cNvSpPr/>
          <p:nvPr/>
        </p:nvSpPr>
        <p:spPr>
          <a:xfrm rot="16200000">
            <a:off x="8028826" y="2100364"/>
            <a:ext cx="376233" cy="895357"/>
          </a:xfrm>
          <a:prstGeom prst="downArrow">
            <a:avLst/>
          </a:prstGeom>
          <a:solidFill>
            <a:srgbClr val="7F888A"/>
          </a:solidFill>
          <a:ln>
            <a:solidFill>
              <a:srgbClr val="7F8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テキスト ボックス 72">
            <a:extLst>
              <a:ext uri="{FF2B5EF4-FFF2-40B4-BE49-F238E27FC236}">
                <a16:creationId xmlns:a16="http://schemas.microsoft.com/office/drawing/2014/main" id="{0E885D28-7CEA-4174-8D7C-E7429B29C7B2}"/>
              </a:ext>
            </a:extLst>
          </p:cNvPr>
          <p:cNvSpPr txBox="1"/>
          <p:nvPr/>
        </p:nvSpPr>
        <p:spPr>
          <a:xfrm>
            <a:off x="7799854" y="1915461"/>
            <a:ext cx="723275" cy="307777"/>
          </a:xfrm>
          <a:prstGeom prst="rect">
            <a:avLst/>
          </a:prstGeom>
          <a:noFill/>
        </p:spPr>
        <p:txBody>
          <a:bodyPr wrap="none" rtlCol="0">
            <a:spAutoFit/>
          </a:bodyPr>
          <a:lstStyle/>
          <a:p>
            <a:pPr algn="ctr"/>
            <a:r>
              <a:rPr kumimoji="1" lang="ja-JP" altLang="en-US" sz="1400" dirty="0"/>
              <a:t>本培養</a:t>
            </a:r>
            <a:endParaRPr kumimoji="1" lang="en-US" altLang="ja-JP" sz="1400" dirty="0"/>
          </a:p>
        </p:txBody>
      </p:sp>
      <p:sp>
        <p:nvSpPr>
          <p:cNvPr id="74" name="テキスト ボックス 73">
            <a:extLst>
              <a:ext uri="{FF2B5EF4-FFF2-40B4-BE49-F238E27FC236}">
                <a16:creationId xmlns:a16="http://schemas.microsoft.com/office/drawing/2014/main" id="{2041ECA1-91ED-4B2A-B7F9-FFAE2FD761F2}"/>
              </a:ext>
            </a:extLst>
          </p:cNvPr>
          <p:cNvSpPr txBox="1"/>
          <p:nvPr/>
        </p:nvSpPr>
        <p:spPr>
          <a:xfrm>
            <a:off x="7691346" y="2803452"/>
            <a:ext cx="840295" cy="738664"/>
          </a:xfrm>
          <a:prstGeom prst="rect">
            <a:avLst/>
          </a:prstGeom>
          <a:noFill/>
        </p:spPr>
        <p:txBody>
          <a:bodyPr wrap="none" rtlCol="0">
            <a:spAutoFit/>
          </a:bodyPr>
          <a:lstStyle/>
          <a:p>
            <a:pPr algn="ctr"/>
            <a:r>
              <a:rPr kumimoji="1" lang="en-US" altLang="ja-JP" sz="1400" dirty="0"/>
              <a:t>30</a:t>
            </a:r>
            <a:r>
              <a:rPr kumimoji="1" lang="ja-JP" altLang="en-US" sz="1400" dirty="0"/>
              <a:t>℃</a:t>
            </a:r>
            <a:endParaRPr kumimoji="1" lang="en-US" altLang="ja-JP" sz="1400" dirty="0"/>
          </a:p>
          <a:p>
            <a:pPr algn="ctr"/>
            <a:r>
              <a:rPr kumimoji="1" lang="en-US" altLang="ja-JP" sz="1400" dirty="0"/>
              <a:t>24 h</a:t>
            </a:r>
          </a:p>
          <a:p>
            <a:pPr algn="ctr"/>
            <a:r>
              <a:rPr kumimoji="1" lang="en-US" altLang="ja-JP" sz="1400" dirty="0"/>
              <a:t>300 rpm</a:t>
            </a:r>
          </a:p>
        </p:txBody>
      </p:sp>
      <p:sp>
        <p:nvSpPr>
          <p:cNvPr id="75" name="矢印: 下 74">
            <a:extLst>
              <a:ext uri="{FF2B5EF4-FFF2-40B4-BE49-F238E27FC236}">
                <a16:creationId xmlns:a16="http://schemas.microsoft.com/office/drawing/2014/main" id="{3EC484F3-3800-4C74-9B82-91859DC178E6}"/>
              </a:ext>
            </a:extLst>
          </p:cNvPr>
          <p:cNvSpPr/>
          <p:nvPr/>
        </p:nvSpPr>
        <p:spPr>
          <a:xfrm rot="16200000">
            <a:off x="9088801" y="2100364"/>
            <a:ext cx="376233" cy="895357"/>
          </a:xfrm>
          <a:prstGeom prst="downArrow">
            <a:avLst/>
          </a:prstGeom>
          <a:solidFill>
            <a:srgbClr val="7F888A"/>
          </a:solidFill>
          <a:ln>
            <a:solidFill>
              <a:srgbClr val="7F8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テキスト ボックス 75">
            <a:extLst>
              <a:ext uri="{FF2B5EF4-FFF2-40B4-BE49-F238E27FC236}">
                <a16:creationId xmlns:a16="http://schemas.microsoft.com/office/drawing/2014/main" id="{1DAB2B5D-6FDB-4985-90E7-142E51D38FA5}"/>
              </a:ext>
            </a:extLst>
          </p:cNvPr>
          <p:cNvSpPr txBox="1"/>
          <p:nvPr/>
        </p:nvSpPr>
        <p:spPr>
          <a:xfrm>
            <a:off x="8770059" y="1915461"/>
            <a:ext cx="902811" cy="307777"/>
          </a:xfrm>
          <a:prstGeom prst="rect">
            <a:avLst/>
          </a:prstGeom>
          <a:noFill/>
        </p:spPr>
        <p:txBody>
          <a:bodyPr wrap="none" rtlCol="0">
            <a:spAutoFit/>
          </a:bodyPr>
          <a:lstStyle/>
          <a:p>
            <a:pPr algn="ctr"/>
            <a:r>
              <a:rPr kumimoji="1" lang="ja-JP" altLang="en-US" sz="1400" dirty="0"/>
              <a:t>培地交換</a:t>
            </a:r>
            <a:endParaRPr kumimoji="1" lang="en-US" altLang="ja-JP" sz="1400" dirty="0"/>
          </a:p>
        </p:txBody>
      </p:sp>
      <p:sp>
        <p:nvSpPr>
          <p:cNvPr id="80" name="矢印: 下 79">
            <a:extLst>
              <a:ext uri="{FF2B5EF4-FFF2-40B4-BE49-F238E27FC236}">
                <a16:creationId xmlns:a16="http://schemas.microsoft.com/office/drawing/2014/main" id="{ED3EE9AE-221F-475E-AE18-53BE9EF0BACE}"/>
              </a:ext>
            </a:extLst>
          </p:cNvPr>
          <p:cNvSpPr/>
          <p:nvPr/>
        </p:nvSpPr>
        <p:spPr>
          <a:xfrm>
            <a:off x="10430578" y="4159729"/>
            <a:ext cx="376233" cy="902807"/>
          </a:xfrm>
          <a:prstGeom prst="downArrow">
            <a:avLst/>
          </a:prstGeom>
          <a:solidFill>
            <a:srgbClr val="7F888A"/>
          </a:solidFill>
          <a:ln>
            <a:solidFill>
              <a:srgbClr val="7F8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テキスト ボックス 80">
            <a:extLst>
              <a:ext uri="{FF2B5EF4-FFF2-40B4-BE49-F238E27FC236}">
                <a16:creationId xmlns:a16="http://schemas.microsoft.com/office/drawing/2014/main" id="{E3DDCD9E-F563-4F38-A89B-B082DAD646ED}"/>
              </a:ext>
            </a:extLst>
          </p:cNvPr>
          <p:cNvSpPr txBox="1"/>
          <p:nvPr/>
        </p:nvSpPr>
        <p:spPr>
          <a:xfrm>
            <a:off x="7063419" y="4328209"/>
            <a:ext cx="3555275" cy="523220"/>
          </a:xfrm>
          <a:prstGeom prst="rect">
            <a:avLst/>
          </a:prstGeom>
          <a:noFill/>
        </p:spPr>
        <p:txBody>
          <a:bodyPr wrap="square" rtlCol="0">
            <a:spAutoFit/>
          </a:bodyPr>
          <a:lstStyle/>
          <a:p>
            <a:r>
              <a:rPr kumimoji="1" lang="ja-JP" altLang="en-US" sz="1400" dirty="0"/>
              <a:t>メタノール添加培地サンプリング（</a:t>
            </a:r>
            <a:r>
              <a:rPr kumimoji="1" lang="en-US" altLang="ja-JP" sz="1400" dirty="0"/>
              <a:t>24</a:t>
            </a:r>
            <a:r>
              <a:rPr kumimoji="1" lang="ja-JP" altLang="en-US" sz="1400" dirty="0"/>
              <a:t>時間ごと）</a:t>
            </a:r>
            <a:endParaRPr kumimoji="1" lang="en-US" altLang="ja-JP" sz="1400" dirty="0"/>
          </a:p>
          <a:p>
            <a:r>
              <a:rPr kumimoji="1" lang="en-US" altLang="ja-JP" sz="1400" dirty="0"/>
              <a:t>Bradford</a:t>
            </a:r>
            <a:r>
              <a:rPr kumimoji="1" lang="ja-JP" altLang="en-US" sz="1400" dirty="0"/>
              <a:t>法で分泌タンパク質を定量</a:t>
            </a:r>
          </a:p>
        </p:txBody>
      </p:sp>
      <p:sp>
        <p:nvSpPr>
          <p:cNvPr id="82" name="テキスト ボックス 81">
            <a:extLst>
              <a:ext uri="{FF2B5EF4-FFF2-40B4-BE49-F238E27FC236}">
                <a16:creationId xmlns:a16="http://schemas.microsoft.com/office/drawing/2014/main" id="{1CC019A2-E528-4F34-B84C-BA7E6E9F3CAB}"/>
              </a:ext>
            </a:extLst>
          </p:cNvPr>
          <p:cNvSpPr txBox="1"/>
          <p:nvPr/>
        </p:nvSpPr>
        <p:spPr>
          <a:xfrm>
            <a:off x="9309100" y="5163542"/>
            <a:ext cx="2504981" cy="830997"/>
          </a:xfrm>
          <a:prstGeom prst="rect">
            <a:avLst/>
          </a:prstGeom>
          <a:noFill/>
        </p:spPr>
        <p:txBody>
          <a:bodyPr wrap="none" rtlCol="0">
            <a:spAutoFit/>
          </a:bodyPr>
          <a:lstStyle/>
          <a:p>
            <a:pPr algn="ctr"/>
            <a:r>
              <a:rPr kumimoji="1" lang="ja-JP" altLang="en-US" sz="1600" dirty="0"/>
              <a:t>遠心、粗酵素液を獲得</a:t>
            </a:r>
            <a:endParaRPr kumimoji="1" lang="en-US" altLang="ja-JP" sz="1600" dirty="0"/>
          </a:p>
          <a:p>
            <a:pPr marL="285750" indent="-285750">
              <a:buFont typeface="Wingdings" panose="05000000000000000000" pitchFamily="2" charset="2"/>
              <a:buChar char="l"/>
            </a:pPr>
            <a:r>
              <a:rPr kumimoji="1" lang="en-US" altLang="ja-JP" sz="1600" dirty="0"/>
              <a:t>SDS-PAGE</a:t>
            </a:r>
            <a:r>
              <a:rPr kumimoji="1" lang="ja-JP" altLang="en-US" sz="1600" dirty="0"/>
              <a:t>で発現確認</a:t>
            </a:r>
            <a:endParaRPr kumimoji="1" lang="en-US" altLang="ja-JP" sz="1600" dirty="0"/>
          </a:p>
          <a:p>
            <a:pPr marL="285750" indent="-285750">
              <a:buFont typeface="Wingdings" panose="05000000000000000000" pitchFamily="2" charset="2"/>
              <a:buChar char="l"/>
            </a:pPr>
            <a:r>
              <a:rPr kumimoji="1" lang="ja-JP" altLang="en-US" sz="1600" dirty="0"/>
              <a:t>粗酵素反応で活性確認</a:t>
            </a:r>
            <a:endParaRPr kumimoji="1" lang="en-US" altLang="ja-JP" sz="1600" dirty="0"/>
          </a:p>
        </p:txBody>
      </p:sp>
      <p:sp>
        <p:nvSpPr>
          <p:cNvPr id="98" name="テキスト ボックス 97">
            <a:extLst>
              <a:ext uri="{FF2B5EF4-FFF2-40B4-BE49-F238E27FC236}">
                <a16:creationId xmlns:a16="http://schemas.microsoft.com/office/drawing/2014/main" id="{8F254427-E2A7-430B-B25A-D0D56F0E4589}"/>
              </a:ext>
            </a:extLst>
          </p:cNvPr>
          <p:cNvSpPr txBox="1"/>
          <p:nvPr/>
        </p:nvSpPr>
        <p:spPr>
          <a:xfrm>
            <a:off x="982163" y="3179301"/>
            <a:ext cx="1444626" cy="307777"/>
          </a:xfrm>
          <a:prstGeom prst="rect">
            <a:avLst/>
          </a:prstGeom>
          <a:noFill/>
        </p:spPr>
        <p:txBody>
          <a:bodyPr wrap="none" rtlCol="0">
            <a:spAutoFit/>
          </a:bodyPr>
          <a:lstStyle/>
          <a:p>
            <a:r>
              <a:rPr lang="ja-JP" altLang="en-US" sz="1400" dirty="0">
                <a:latin typeface="-apple-system"/>
              </a:rPr>
              <a:t>形質転換</a:t>
            </a:r>
            <a:r>
              <a:rPr lang="ja-JP" altLang="en-US" sz="1400" b="0" i="0" dirty="0">
                <a:effectLst/>
                <a:latin typeface="-apple-system"/>
              </a:rPr>
              <a:t>プレート</a:t>
            </a:r>
            <a:endParaRPr lang="en-US" altLang="ja-JP" sz="1400" dirty="0">
              <a:latin typeface="-apple-system"/>
            </a:endParaRPr>
          </a:p>
        </p:txBody>
      </p:sp>
      <p:sp>
        <p:nvSpPr>
          <p:cNvPr id="93" name="楕円 92">
            <a:extLst>
              <a:ext uri="{FF2B5EF4-FFF2-40B4-BE49-F238E27FC236}">
                <a16:creationId xmlns:a16="http://schemas.microsoft.com/office/drawing/2014/main" id="{6C80E5B1-3DA8-4CCF-8511-A02706EDA6D5}"/>
              </a:ext>
            </a:extLst>
          </p:cNvPr>
          <p:cNvSpPr/>
          <p:nvPr/>
        </p:nvSpPr>
        <p:spPr>
          <a:xfrm>
            <a:off x="10158820" y="2809386"/>
            <a:ext cx="901356" cy="323847"/>
          </a:xfrm>
          <a:prstGeom prst="ellipse">
            <a:avLst/>
          </a:prstGeom>
          <a:solidFill>
            <a:srgbClr val="FDE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95" name="グループ化 94">
            <a:extLst>
              <a:ext uri="{FF2B5EF4-FFF2-40B4-BE49-F238E27FC236}">
                <a16:creationId xmlns:a16="http://schemas.microsoft.com/office/drawing/2014/main" id="{A476CB73-1D3C-4D9F-9337-A4929BE61050}"/>
              </a:ext>
            </a:extLst>
          </p:cNvPr>
          <p:cNvGrpSpPr/>
          <p:nvPr/>
        </p:nvGrpSpPr>
        <p:grpSpPr>
          <a:xfrm>
            <a:off x="6002115" y="1445518"/>
            <a:ext cx="1743759" cy="2205048"/>
            <a:chOff x="8365511" y="1328738"/>
            <a:chExt cx="1743759" cy="2205048"/>
          </a:xfrm>
        </p:grpSpPr>
        <p:sp>
          <p:nvSpPr>
            <p:cNvPr id="96" name="楕円 95">
              <a:extLst>
                <a:ext uri="{FF2B5EF4-FFF2-40B4-BE49-F238E27FC236}">
                  <a16:creationId xmlns:a16="http://schemas.microsoft.com/office/drawing/2014/main" id="{4AF11AD5-EDCC-4BE7-99E9-A6E213624B1F}"/>
                </a:ext>
              </a:extLst>
            </p:cNvPr>
            <p:cNvSpPr/>
            <p:nvPr/>
          </p:nvSpPr>
          <p:spPr>
            <a:xfrm>
              <a:off x="8634406" y="2943226"/>
              <a:ext cx="1092995" cy="464343"/>
            </a:xfrm>
            <a:prstGeom prst="ellipse">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7" name="楕円 96">
              <a:extLst>
                <a:ext uri="{FF2B5EF4-FFF2-40B4-BE49-F238E27FC236}">
                  <a16:creationId xmlns:a16="http://schemas.microsoft.com/office/drawing/2014/main" id="{352CDAF9-B242-4569-85FB-6E6A6A58A45C}"/>
                </a:ext>
              </a:extLst>
            </p:cNvPr>
            <p:cNvSpPr/>
            <p:nvPr/>
          </p:nvSpPr>
          <p:spPr>
            <a:xfrm>
              <a:off x="8701088" y="2689623"/>
              <a:ext cx="978783" cy="464343"/>
            </a:xfrm>
            <a:prstGeom prst="ellipse">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9" name="台形 98">
              <a:extLst>
                <a:ext uri="{FF2B5EF4-FFF2-40B4-BE49-F238E27FC236}">
                  <a16:creationId xmlns:a16="http://schemas.microsoft.com/office/drawing/2014/main" id="{0CD101EB-9F8C-46B4-A86C-60CF9AC2B48C}"/>
                </a:ext>
              </a:extLst>
            </p:cNvPr>
            <p:cNvSpPr/>
            <p:nvPr/>
          </p:nvSpPr>
          <p:spPr>
            <a:xfrm>
              <a:off x="8634406" y="2915834"/>
              <a:ext cx="1116760" cy="248846"/>
            </a:xfrm>
            <a:prstGeom prst="trapezoid">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00" name="図 99" descr="図形&#10;&#10;低い精度で自動的に生成された説明">
              <a:extLst>
                <a:ext uri="{FF2B5EF4-FFF2-40B4-BE49-F238E27FC236}">
                  <a16:creationId xmlns:a16="http://schemas.microsoft.com/office/drawing/2014/main" id="{8ADBFA8E-C45F-4694-9FA1-F5D90113787F}"/>
                </a:ext>
              </a:extLst>
            </p:cNvPr>
            <p:cNvPicPr>
              <a:picLocks noChangeAspect="1"/>
            </p:cNvPicPr>
            <p:nvPr/>
          </p:nvPicPr>
          <p:blipFill rotWithShape="1">
            <a:blip r:embed="rId4" cstate="email">
              <a:duotone>
                <a:schemeClr val="bg2">
                  <a:shade val="45000"/>
                  <a:satMod val="135000"/>
                </a:schemeClr>
                <a:prstClr val="white"/>
              </a:duotone>
              <a:extLst>
                <a:ext uri="{28A0092B-C50C-407E-A947-70E740481C1C}">
                  <a14:useLocalDpi xmlns:a14="http://schemas.microsoft.com/office/drawing/2010/main"/>
                </a:ext>
              </a:extLst>
            </a:blip>
            <a:srcRect l="-2"/>
            <a:stretch/>
          </p:blipFill>
          <p:spPr>
            <a:xfrm>
              <a:off x="8365511" y="1495389"/>
              <a:ext cx="1535727" cy="2038397"/>
            </a:xfrm>
            <a:prstGeom prst="rect">
              <a:avLst/>
            </a:prstGeom>
          </p:spPr>
        </p:pic>
        <p:sp>
          <p:nvSpPr>
            <p:cNvPr id="101" name="正方形/長方形 100">
              <a:extLst>
                <a:ext uri="{FF2B5EF4-FFF2-40B4-BE49-F238E27FC236}">
                  <a16:creationId xmlns:a16="http://schemas.microsoft.com/office/drawing/2014/main" id="{AB532088-AE1E-47FB-88D1-1D825E7E17EB}"/>
                </a:ext>
              </a:extLst>
            </p:cNvPr>
            <p:cNvSpPr/>
            <p:nvPr/>
          </p:nvSpPr>
          <p:spPr>
            <a:xfrm>
              <a:off x="9751166" y="1328738"/>
              <a:ext cx="358104" cy="127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3" name="テキスト ボックス 102">
            <a:extLst>
              <a:ext uri="{FF2B5EF4-FFF2-40B4-BE49-F238E27FC236}">
                <a16:creationId xmlns:a16="http://schemas.microsoft.com/office/drawing/2014/main" id="{19F6B238-5362-4255-9777-87FD52DC9E3C}"/>
              </a:ext>
            </a:extLst>
          </p:cNvPr>
          <p:cNvSpPr txBox="1"/>
          <p:nvPr/>
        </p:nvSpPr>
        <p:spPr>
          <a:xfrm>
            <a:off x="6011449" y="3677958"/>
            <a:ext cx="1569661" cy="307777"/>
          </a:xfrm>
          <a:prstGeom prst="rect">
            <a:avLst/>
          </a:prstGeom>
          <a:noFill/>
        </p:spPr>
        <p:txBody>
          <a:bodyPr wrap="none" rtlCol="0">
            <a:spAutoFit/>
          </a:bodyPr>
          <a:lstStyle/>
          <a:p>
            <a:pPr algn="ctr"/>
            <a:r>
              <a:rPr kumimoji="1" lang="en-US" altLang="ja-JP" sz="1400" dirty="0"/>
              <a:t>YPG</a:t>
            </a:r>
            <a:r>
              <a:rPr kumimoji="1" lang="ja-JP" altLang="en-US" sz="1400" dirty="0"/>
              <a:t>培地</a:t>
            </a:r>
            <a:r>
              <a:rPr kumimoji="1" lang="en-US" altLang="ja-JP" sz="1400" dirty="0"/>
              <a:t> 200 mL</a:t>
            </a:r>
          </a:p>
        </p:txBody>
      </p:sp>
      <p:sp>
        <p:nvSpPr>
          <p:cNvPr id="105" name="楕円 104">
            <a:extLst>
              <a:ext uri="{FF2B5EF4-FFF2-40B4-BE49-F238E27FC236}">
                <a16:creationId xmlns:a16="http://schemas.microsoft.com/office/drawing/2014/main" id="{3C6FA936-B7E4-47B1-BC77-13EEB040DA54}"/>
              </a:ext>
            </a:extLst>
          </p:cNvPr>
          <p:cNvSpPr/>
          <p:nvPr/>
        </p:nvSpPr>
        <p:spPr>
          <a:xfrm>
            <a:off x="6367208" y="2809386"/>
            <a:ext cx="901356" cy="323847"/>
          </a:xfrm>
          <a:prstGeom prst="ellipse">
            <a:avLst/>
          </a:prstGeom>
          <a:solidFill>
            <a:srgbClr val="FDE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四角形: 角を丸くする 77">
            <a:extLst>
              <a:ext uri="{FF2B5EF4-FFF2-40B4-BE49-F238E27FC236}">
                <a16:creationId xmlns:a16="http://schemas.microsoft.com/office/drawing/2014/main" id="{5ADEE29F-FF7B-42C6-BA9D-6C642BED3C68}"/>
              </a:ext>
            </a:extLst>
          </p:cNvPr>
          <p:cNvSpPr/>
          <p:nvPr/>
        </p:nvSpPr>
        <p:spPr>
          <a:xfrm>
            <a:off x="930481" y="4260689"/>
            <a:ext cx="2279643" cy="940880"/>
          </a:xfrm>
          <a:prstGeom prst="roundRect">
            <a:avLst>
              <a:gd name="adj" fmla="val 10576"/>
            </a:avLst>
          </a:prstGeom>
          <a:solidFill>
            <a:srgbClr val="FFE6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B454E31C-DD08-4E85-A0A9-F03F12851B07}"/>
              </a:ext>
            </a:extLst>
          </p:cNvPr>
          <p:cNvSpPr txBox="1"/>
          <p:nvPr/>
        </p:nvSpPr>
        <p:spPr>
          <a:xfrm>
            <a:off x="898770" y="4837433"/>
            <a:ext cx="2456122" cy="307777"/>
          </a:xfrm>
          <a:prstGeom prst="rect">
            <a:avLst/>
          </a:prstGeom>
          <a:noFill/>
        </p:spPr>
        <p:txBody>
          <a:bodyPr wrap="none" rtlCol="0">
            <a:spAutoFit/>
          </a:bodyPr>
          <a:lstStyle/>
          <a:p>
            <a:r>
              <a:rPr kumimoji="1" lang="ja-JP" altLang="en-US" sz="1400" dirty="0"/>
              <a:t>酵母</a:t>
            </a:r>
            <a:r>
              <a:rPr kumimoji="1" lang="en-US" altLang="ja-JP" sz="1400" dirty="0"/>
              <a:t> </a:t>
            </a:r>
            <a:r>
              <a:rPr kumimoji="1" lang="en-US" altLang="ja-JP" sz="1400" i="1" dirty="0"/>
              <a:t>Pichia pastoris </a:t>
            </a:r>
            <a:r>
              <a:rPr kumimoji="1" lang="en-US" altLang="ja-JP" sz="1400" dirty="0"/>
              <a:t>KM71H</a:t>
            </a:r>
            <a:endParaRPr kumimoji="1" lang="ja-JP" altLang="en-US" sz="1400" dirty="0"/>
          </a:p>
        </p:txBody>
      </p:sp>
      <p:pic>
        <p:nvPicPr>
          <p:cNvPr id="102" name="図 101">
            <a:extLst>
              <a:ext uri="{FF2B5EF4-FFF2-40B4-BE49-F238E27FC236}">
                <a16:creationId xmlns:a16="http://schemas.microsoft.com/office/drawing/2014/main" id="{1888C6AF-177C-46D1-BC69-F23EB6ABE0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97447" y="4342699"/>
            <a:ext cx="590567" cy="586042"/>
          </a:xfrm>
          <a:prstGeom prst="rect">
            <a:avLst/>
          </a:prstGeom>
        </p:spPr>
      </p:pic>
      <p:sp>
        <p:nvSpPr>
          <p:cNvPr id="106" name="フリーフォーム: 図形 105">
            <a:extLst>
              <a:ext uri="{FF2B5EF4-FFF2-40B4-BE49-F238E27FC236}">
                <a16:creationId xmlns:a16="http://schemas.microsoft.com/office/drawing/2014/main" id="{9DDC486D-849D-45C7-84E2-361D468DBA8D}"/>
              </a:ext>
            </a:extLst>
          </p:cNvPr>
          <p:cNvSpPr/>
          <p:nvPr/>
        </p:nvSpPr>
        <p:spPr>
          <a:xfrm>
            <a:off x="1965648" y="4522125"/>
            <a:ext cx="871559" cy="304791"/>
          </a:xfrm>
          <a:custGeom>
            <a:avLst/>
            <a:gdLst>
              <a:gd name="connsiteX0" fmla="*/ 155329 w 446986"/>
              <a:gd name="connsiteY0" fmla="*/ 305708 h 458108"/>
              <a:gd name="connsiteX1" fmla="*/ 69190 w 446986"/>
              <a:gd name="connsiteY1" fmla="*/ 299081 h 458108"/>
              <a:gd name="connsiteX2" fmla="*/ 49312 w 446986"/>
              <a:gd name="connsiteY2" fmla="*/ 292455 h 458108"/>
              <a:gd name="connsiteX3" fmla="*/ 29433 w 446986"/>
              <a:gd name="connsiteY3" fmla="*/ 252699 h 458108"/>
              <a:gd name="connsiteX4" fmla="*/ 16181 w 446986"/>
              <a:gd name="connsiteY4" fmla="*/ 232821 h 458108"/>
              <a:gd name="connsiteX5" fmla="*/ 9555 w 446986"/>
              <a:gd name="connsiteY5" fmla="*/ 106925 h 458108"/>
              <a:gd name="connsiteX6" fmla="*/ 22807 w 446986"/>
              <a:gd name="connsiteY6" fmla="*/ 87047 h 458108"/>
              <a:gd name="connsiteX7" fmla="*/ 62564 w 446986"/>
              <a:gd name="connsiteY7" fmla="*/ 67168 h 458108"/>
              <a:gd name="connsiteX8" fmla="*/ 102320 w 446986"/>
              <a:gd name="connsiteY8" fmla="*/ 53916 h 458108"/>
              <a:gd name="connsiteX9" fmla="*/ 221590 w 446986"/>
              <a:gd name="connsiteY9" fmla="*/ 73795 h 458108"/>
              <a:gd name="connsiteX10" fmla="*/ 241468 w 446986"/>
              <a:gd name="connsiteY10" fmla="*/ 87047 h 458108"/>
              <a:gd name="connsiteX11" fmla="*/ 267973 w 446986"/>
              <a:gd name="connsiteY11" fmla="*/ 126803 h 458108"/>
              <a:gd name="connsiteX12" fmla="*/ 281225 w 446986"/>
              <a:gd name="connsiteY12" fmla="*/ 186438 h 458108"/>
              <a:gd name="connsiteX13" fmla="*/ 267973 w 446986"/>
              <a:gd name="connsiteY13" fmla="*/ 272577 h 458108"/>
              <a:gd name="connsiteX14" fmla="*/ 261346 w 446986"/>
              <a:gd name="connsiteY14" fmla="*/ 292455 h 458108"/>
              <a:gd name="connsiteX15" fmla="*/ 248094 w 446986"/>
              <a:gd name="connsiteY15" fmla="*/ 305708 h 458108"/>
              <a:gd name="connsiteX16" fmla="*/ 208338 w 446986"/>
              <a:gd name="connsiteY16" fmla="*/ 345464 h 458108"/>
              <a:gd name="connsiteX17" fmla="*/ 188460 w 446986"/>
              <a:gd name="connsiteY17" fmla="*/ 365342 h 458108"/>
              <a:gd name="connsiteX18" fmla="*/ 175207 w 446986"/>
              <a:gd name="connsiteY18" fmla="*/ 385221 h 458108"/>
              <a:gd name="connsiteX19" fmla="*/ 128825 w 446986"/>
              <a:gd name="connsiteY19" fmla="*/ 405099 h 458108"/>
              <a:gd name="connsiteX20" fmla="*/ 102320 w 446986"/>
              <a:gd name="connsiteY20" fmla="*/ 424977 h 458108"/>
              <a:gd name="connsiteX21" fmla="*/ 75816 w 446986"/>
              <a:gd name="connsiteY21" fmla="*/ 292455 h 458108"/>
              <a:gd name="connsiteX22" fmla="*/ 89068 w 446986"/>
              <a:gd name="connsiteY22" fmla="*/ 252699 h 458108"/>
              <a:gd name="connsiteX23" fmla="*/ 122199 w 446986"/>
              <a:gd name="connsiteY23" fmla="*/ 206316 h 458108"/>
              <a:gd name="connsiteX24" fmla="*/ 142077 w 446986"/>
              <a:gd name="connsiteY24" fmla="*/ 199690 h 458108"/>
              <a:gd name="connsiteX25" fmla="*/ 155329 w 446986"/>
              <a:gd name="connsiteY25" fmla="*/ 179812 h 458108"/>
              <a:gd name="connsiteX26" fmla="*/ 248094 w 446986"/>
              <a:gd name="connsiteY26" fmla="*/ 179812 h 458108"/>
              <a:gd name="connsiteX27" fmla="*/ 274599 w 446986"/>
              <a:gd name="connsiteY27" fmla="*/ 219568 h 458108"/>
              <a:gd name="connsiteX28" fmla="*/ 287851 w 446986"/>
              <a:gd name="connsiteY28" fmla="*/ 239447 h 458108"/>
              <a:gd name="connsiteX29" fmla="*/ 281225 w 446986"/>
              <a:gd name="connsiteY29" fmla="*/ 378595 h 458108"/>
              <a:gd name="connsiteX30" fmla="*/ 254720 w 446986"/>
              <a:gd name="connsiteY30" fmla="*/ 418351 h 458108"/>
              <a:gd name="connsiteX31" fmla="*/ 248094 w 446986"/>
              <a:gd name="connsiteY31" fmla="*/ 438229 h 458108"/>
              <a:gd name="connsiteX32" fmla="*/ 208338 w 446986"/>
              <a:gd name="connsiteY32" fmla="*/ 458108 h 458108"/>
              <a:gd name="connsiteX33" fmla="*/ 195086 w 446986"/>
              <a:gd name="connsiteY33" fmla="*/ 444855 h 458108"/>
              <a:gd name="connsiteX34" fmla="*/ 181833 w 446986"/>
              <a:gd name="connsiteY34" fmla="*/ 405099 h 458108"/>
              <a:gd name="connsiteX35" fmla="*/ 168581 w 446986"/>
              <a:gd name="connsiteY35" fmla="*/ 385221 h 458108"/>
              <a:gd name="connsiteX36" fmla="*/ 181833 w 446986"/>
              <a:gd name="connsiteY36" fmla="*/ 265951 h 458108"/>
              <a:gd name="connsiteX37" fmla="*/ 195086 w 446986"/>
              <a:gd name="connsiteY37" fmla="*/ 246073 h 458108"/>
              <a:gd name="connsiteX38" fmla="*/ 228216 w 446986"/>
              <a:gd name="connsiteY38" fmla="*/ 179812 h 458108"/>
              <a:gd name="connsiteX39" fmla="*/ 261346 w 446986"/>
              <a:gd name="connsiteY39" fmla="*/ 146681 h 458108"/>
              <a:gd name="connsiteX40" fmla="*/ 314355 w 446986"/>
              <a:gd name="connsiteY40" fmla="*/ 166560 h 458108"/>
              <a:gd name="connsiteX41" fmla="*/ 327607 w 446986"/>
              <a:gd name="connsiteY41" fmla="*/ 186438 h 458108"/>
              <a:gd name="connsiteX42" fmla="*/ 347486 w 446986"/>
              <a:gd name="connsiteY42" fmla="*/ 199690 h 458108"/>
              <a:gd name="connsiteX43" fmla="*/ 373990 w 446986"/>
              <a:gd name="connsiteY43" fmla="*/ 259325 h 458108"/>
              <a:gd name="connsiteX44" fmla="*/ 380616 w 446986"/>
              <a:gd name="connsiteY44" fmla="*/ 279203 h 458108"/>
              <a:gd name="connsiteX45" fmla="*/ 367364 w 446986"/>
              <a:gd name="connsiteY45" fmla="*/ 338838 h 458108"/>
              <a:gd name="connsiteX46" fmla="*/ 354112 w 446986"/>
              <a:gd name="connsiteY46" fmla="*/ 358716 h 458108"/>
              <a:gd name="connsiteX47" fmla="*/ 334233 w 446986"/>
              <a:gd name="connsiteY47" fmla="*/ 378595 h 458108"/>
              <a:gd name="connsiteX48" fmla="*/ 307729 w 446986"/>
              <a:gd name="connsiteY48" fmla="*/ 385221 h 458108"/>
              <a:gd name="connsiteX49" fmla="*/ 254720 w 446986"/>
              <a:gd name="connsiteY49" fmla="*/ 378595 h 458108"/>
              <a:gd name="connsiteX50" fmla="*/ 228216 w 446986"/>
              <a:gd name="connsiteY50" fmla="*/ 345464 h 458108"/>
              <a:gd name="connsiteX51" fmla="*/ 214964 w 446986"/>
              <a:gd name="connsiteY51" fmla="*/ 325586 h 458108"/>
              <a:gd name="connsiteX52" fmla="*/ 201712 w 446986"/>
              <a:gd name="connsiteY52" fmla="*/ 279203 h 458108"/>
              <a:gd name="connsiteX53" fmla="*/ 208338 w 446986"/>
              <a:gd name="connsiteY53" fmla="*/ 226195 h 458108"/>
              <a:gd name="connsiteX54" fmla="*/ 214964 w 446986"/>
              <a:gd name="connsiteY54" fmla="*/ 206316 h 458108"/>
              <a:gd name="connsiteX55" fmla="*/ 254720 w 446986"/>
              <a:gd name="connsiteY55" fmla="*/ 166560 h 458108"/>
              <a:gd name="connsiteX56" fmla="*/ 274599 w 446986"/>
              <a:gd name="connsiteY56" fmla="*/ 159934 h 458108"/>
              <a:gd name="connsiteX57" fmla="*/ 287851 w 446986"/>
              <a:gd name="connsiteY57" fmla="*/ 146681 h 458108"/>
              <a:gd name="connsiteX58" fmla="*/ 367364 w 446986"/>
              <a:gd name="connsiteY58" fmla="*/ 146681 h 458108"/>
              <a:gd name="connsiteX59" fmla="*/ 387242 w 446986"/>
              <a:gd name="connsiteY59" fmla="*/ 153308 h 458108"/>
              <a:gd name="connsiteX60" fmla="*/ 426999 w 446986"/>
              <a:gd name="connsiteY60" fmla="*/ 179812 h 458108"/>
              <a:gd name="connsiteX61" fmla="*/ 446877 w 446986"/>
              <a:gd name="connsiteY61" fmla="*/ 219568 h 458108"/>
              <a:gd name="connsiteX62" fmla="*/ 413746 w 446986"/>
              <a:gd name="connsiteY62" fmla="*/ 252699 h 458108"/>
              <a:gd name="connsiteX63" fmla="*/ 387242 w 446986"/>
              <a:gd name="connsiteY63" fmla="*/ 259325 h 458108"/>
              <a:gd name="connsiteX64" fmla="*/ 234842 w 446986"/>
              <a:gd name="connsiteY64" fmla="*/ 265951 h 458108"/>
              <a:gd name="connsiteX65" fmla="*/ 201712 w 446986"/>
              <a:gd name="connsiteY65" fmla="*/ 259325 h 458108"/>
              <a:gd name="connsiteX66" fmla="*/ 188460 w 446986"/>
              <a:gd name="connsiteY66" fmla="*/ 239447 h 458108"/>
              <a:gd name="connsiteX67" fmla="*/ 175207 w 446986"/>
              <a:gd name="connsiteY67" fmla="*/ 193064 h 458108"/>
              <a:gd name="connsiteX68" fmla="*/ 181833 w 446986"/>
              <a:gd name="connsiteY68" fmla="*/ 106925 h 458108"/>
              <a:gd name="connsiteX69" fmla="*/ 214964 w 446986"/>
              <a:gd name="connsiteY69" fmla="*/ 80421 h 458108"/>
              <a:gd name="connsiteX70" fmla="*/ 241468 w 446986"/>
              <a:gd name="connsiteY70" fmla="*/ 73795 h 458108"/>
              <a:gd name="connsiteX71" fmla="*/ 314355 w 446986"/>
              <a:gd name="connsiteY71" fmla="*/ 53916 h 458108"/>
              <a:gd name="connsiteX72" fmla="*/ 407120 w 446986"/>
              <a:gd name="connsiteY72" fmla="*/ 60542 h 458108"/>
              <a:gd name="connsiteX73" fmla="*/ 420373 w 446986"/>
              <a:gd name="connsiteY73" fmla="*/ 73795 h 458108"/>
              <a:gd name="connsiteX74" fmla="*/ 433625 w 446986"/>
              <a:gd name="connsiteY74" fmla="*/ 113551 h 458108"/>
              <a:gd name="connsiteX75" fmla="*/ 426999 w 446986"/>
              <a:gd name="connsiteY75" fmla="*/ 159934 h 458108"/>
              <a:gd name="connsiteX76" fmla="*/ 387242 w 446986"/>
              <a:gd name="connsiteY76" fmla="*/ 173186 h 458108"/>
              <a:gd name="connsiteX77" fmla="*/ 228216 w 446986"/>
              <a:gd name="connsiteY77" fmla="*/ 153308 h 458108"/>
              <a:gd name="connsiteX78" fmla="*/ 214964 w 446986"/>
              <a:gd name="connsiteY78" fmla="*/ 140055 h 458108"/>
              <a:gd name="connsiteX79" fmla="*/ 221590 w 446986"/>
              <a:gd name="connsiteY79" fmla="*/ 20786 h 458108"/>
              <a:gd name="connsiteX80" fmla="*/ 234842 w 446986"/>
              <a:gd name="connsiteY80" fmla="*/ 908 h 458108"/>
              <a:gd name="connsiteX81" fmla="*/ 294477 w 446986"/>
              <a:gd name="connsiteY81" fmla="*/ 7534 h 458108"/>
              <a:gd name="connsiteX82" fmla="*/ 334233 w 446986"/>
              <a:gd name="connsiteY82" fmla="*/ 27412 h 458108"/>
              <a:gd name="connsiteX83" fmla="*/ 340860 w 446986"/>
              <a:gd name="connsiteY83" fmla="*/ 47290 h 458108"/>
              <a:gd name="connsiteX84" fmla="*/ 334233 w 446986"/>
              <a:gd name="connsiteY84" fmla="*/ 133429 h 458108"/>
              <a:gd name="connsiteX85" fmla="*/ 314355 w 446986"/>
              <a:gd name="connsiteY85" fmla="*/ 153308 h 458108"/>
              <a:gd name="connsiteX86" fmla="*/ 301103 w 446986"/>
              <a:gd name="connsiteY86" fmla="*/ 173186 h 458108"/>
              <a:gd name="connsiteX87" fmla="*/ 261346 w 446986"/>
              <a:gd name="connsiteY87" fmla="*/ 186438 h 458108"/>
              <a:gd name="connsiteX88" fmla="*/ 241468 w 446986"/>
              <a:gd name="connsiteY88" fmla="*/ 199690 h 458108"/>
              <a:gd name="connsiteX89" fmla="*/ 221590 w 446986"/>
              <a:gd name="connsiteY89" fmla="*/ 206316 h 458108"/>
              <a:gd name="connsiteX90" fmla="*/ 122199 w 446986"/>
              <a:gd name="connsiteY90" fmla="*/ 226195 h 458108"/>
              <a:gd name="connsiteX91" fmla="*/ 102320 w 446986"/>
              <a:gd name="connsiteY91" fmla="*/ 239447 h 458108"/>
              <a:gd name="connsiteX92" fmla="*/ 82442 w 446986"/>
              <a:gd name="connsiteY92" fmla="*/ 279203 h 458108"/>
              <a:gd name="connsiteX93" fmla="*/ 89068 w 446986"/>
              <a:gd name="connsiteY93" fmla="*/ 318960 h 458108"/>
              <a:gd name="connsiteX94" fmla="*/ 108946 w 446986"/>
              <a:gd name="connsiteY94" fmla="*/ 325586 h 458108"/>
              <a:gd name="connsiteX95" fmla="*/ 188460 w 446986"/>
              <a:gd name="connsiteY95" fmla="*/ 318960 h 458108"/>
              <a:gd name="connsiteX96" fmla="*/ 181833 w 446986"/>
              <a:gd name="connsiteY96" fmla="*/ 239447 h 458108"/>
              <a:gd name="connsiteX97" fmla="*/ 175207 w 446986"/>
              <a:gd name="connsiteY97" fmla="*/ 219568 h 458108"/>
              <a:gd name="connsiteX98" fmla="*/ 135451 w 446986"/>
              <a:gd name="connsiteY98" fmla="*/ 193064 h 458108"/>
              <a:gd name="connsiteX99" fmla="*/ 115573 w 446986"/>
              <a:gd name="connsiteY99" fmla="*/ 173186 h 458108"/>
              <a:gd name="connsiteX100" fmla="*/ 95694 w 446986"/>
              <a:gd name="connsiteY100" fmla="*/ 166560 h 458108"/>
              <a:gd name="connsiteX101" fmla="*/ 75816 w 446986"/>
              <a:gd name="connsiteY101" fmla="*/ 153308 h 458108"/>
              <a:gd name="connsiteX102" fmla="*/ 42686 w 446986"/>
              <a:gd name="connsiteY102" fmla="*/ 120177 h 458108"/>
              <a:gd name="connsiteX103" fmla="*/ 36060 w 446986"/>
              <a:gd name="connsiteY103" fmla="*/ 60542 h 458108"/>
              <a:gd name="connsiteX104" fmla="*/ 55938 w 446986"/>
              <a:gd name="connsiteY104" fmla="*/ 40664 h 458108"/>
              <a:gd name="connsiteX105" fmla="*/ 122199 w 446986"/>
              <a:gd name="connsiteY105" fmla="*/ 47290 h 458108"/>
              <a:gd name="connsiteX106" fmla="*/ 142077 w 446986"/>
              <a:gd name="connsiteY106" fmla="*/ 67168 h 458108"/>
              <a:gd name="connsiteX107" fmla="*/ 161955 w 446986"/>
              <a:gd name="connsiteY107" fmla="*/ 80421 h 458108"/>
              <a:gd name="connsiteX108" fmla="*/ 175207 w 446986"/>
              <a:gd name="connsiteY108" fmla="*/ 100299 h 458108"/>
              <a:gd name="connsiteX109" fmla="*/ 214964 w 446986"/>
              <a:gd name="connsiteY109" fmla="*/ 153308 h 458108"/>
              <a:gd name="connsiteX110" fmla="*/ 214964 w 446986"/>
              <a:gd name="connsiteY110" fmla="*/ 206316 h 45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46986" h="458108">
                <a:moveTo>
                  <a:pt x="155329" y="305708"/>
                </a:moveTo>
                <a:cubicBezTo>
                  <a:pt x="126616" y="303499"/>
                  <a:pt x="97765" y="302653"/>
                  <a:pt x="69190" y="299081"/>
                </a:cubicBezTo>
                <a:cubicBezTo>
                  <a:pt x="62260" y="298215"/>
                  <a:pt x="54766" y="296818"/>
                  <a:pt x="49312" y="292455"/>
                </a:cubicBezTo>
                <a:cubicBezTo>
                  <a:pt x="33490" y="279797"/>
                  <a:pt x="37435" y="268702"/>
                  <a:pt x="29433" y="252699"/>
                </a:cubicBezTo>
                <a:cubicBezTo>
                  <a:pt x="25871" y="245576"/>
                  <a:pt x="20598" y="239447"/>
                  <a:pt x="16181" y="232821"/>
                </a:cubicBezTo>
                <a:cubicBezTo>
                  <a:pt x="-2742" y="176049"/>
                  <a:pt x="-5224" y="185747"/>
                  <a:pt x="9555" y="106925"/>
                </a:cubicBezTo>
                <a:cubicBezTo>
                  <a:pt x="11023" y="99098"/>
                  <a:pt x="17832" y="93265"/>
                  <a:pt x="22807" y="87047"/>
                </a:cubicBezTo>
                <a:cubicBezTo>
                  <a:pt x="38492" y="67442"/>
                  <a:pt x="35842" y="75185"/>
                  <a:pt x="62564" y="67168"/>
                </a:cubicBezTo>
                <a:cubicBezTo>
                  <a:pt x="75944" y="63154"/>
                  <a:pt x="102320" y="53916"/>
                  <a:pt x="102320" y="53916"/>
                </a:cubicBezTo>
                <a:cubicBezTo>
                  <a:pt x="125054" y="55810"/>
                  <a:pt x="193736" y="55226"/>
                  <a:pt x="221590" y="73795"/>
                </a:cubicBezTo>
                <a:lnTo>
                  <a:pt x="241468" y="87047"/>
                </a:lnTo>
                <a:cubicBezTo>
                  <a:pt x="250303" y="100299"/>
                  <a:pt x="264850" y="111185"/>
                  <a:pt x="267973" y="126803"/>
                </a:cubicBezTo>
                <a:cubicBezTo>
                  <a:pt x="276385" y="168864"/>
                  <a:pt x="271867" y="149008"/>
                  <a:pt x="281225" y="186438"/>
                </a:cubicBezTo>
                <a:cubicBezTo>
                  <a:pt x="275886" y="234491"/>
                  <a:pt x="278406" y="236064"/>
                  <a:pt x="267973" y="272577"/>
                </a:cubicBezTo>
                <a:cubicBezTo>
                  <a:pt x="266054" y="279293"/>
                  <a:pt x="264940" y="286466"/>
                  <a:pt x="261346" y="292455"/>
                </a:cubicBezTo>
                <a:cubicBezTo>
                  <a:pt x="258132" y="297812"/>
                  <a:pt x="251997" y="300830"/>
                  <a:pt x="248094" y="305708"/>
                </a:cubicBezTo>
                <a:cubicBezTo>
                  <a:pt x="209923" y="353423"/>
                  <a:pt x="267274" y="294947"/>
                  <a:pt x="208338" y="345464"/>
                </a:cubicBezTo>
                <a:cubicBezTo>
                  <a:pt x="201223" y="351562"/>
                  <a:pt x="194459" y="358143"/>
                  <a:pt x="188460" y="365342"/>
                </a:cubicBezTo>
                <a:cubicBezTo>
                  <a:pt x="183362" y="371460"/>
                  <a:pt x="181325" y="380123"/>
                  <a:pt x="175207" y="385221"/>
                </a:cubicBezTo>
                <a:cubicBezTo>
                  <a:pt x="164290" y="394318"/>
                  <a:pt x="142635" y="400496"/>
                  <a:pt x="128825" y="405099"/>
                </a:cubicBezTo>
                <a:cubicBezTo>
                  <a:pt x="119990" y="411725"/>
                  <a:pt x="113101" y="422581"/>
                  <a:pt x="102320" y="424977"/>
                </a:cubicBezTo>
                <a:cubicBezTo>
                  <a:pt x="26657" y="441791"/>
                  <a:pt x="73545" y="311382"/>
                  <a:pt x="75816" y="292455"/>
                </a:cubicBezTo>
                <a:cubicBezTo>
                  <a:pt x="77480" y="278586"/>
                  <a:pt x="84651" y="265951"/>
                  <a:pt x="89068" y="252699"/>
                </a:cubicBezTo>
                <a:cubicBezTo>
                  <a:pt x="95251" y="234150"/>
                  <a:pt x="98616" y="214177"/>
                  <a:pt x="122199" y="206316"/>
                </a:cubicBezTo>
                <a:lnTo>
                  <a:pt x="142077" y="199690"/>
                </a:lnTo>
                <a:cubicBezTo>
                  <a:pt x="146494" y="193064"/>
                  <a:pt x="148703" y="184229"/>
                  <a:pt x="155329" y="179812"/>
                </a:cubicBezTo>
                <a:cubicBezTo>
                  <a:pt x="177260" y="165192"/>
                  <a:pt x="236409" y="178644"/>
                  <a:pt x="248094" y="179812"/>
                </a:cubicBezTo>
                <a:lnTo>
                  <a:pt x="274599" y="219568"/>
                </a:lnTo>
                <a:lnTo>
                  <a:pt x="287851" y="239447"/>
                </a:lnTo>
                <a:cubicBezTo>
                  <a:pt x="285642" y="285830"/>
                  <a:pt x="289681" y="332936"/>
                  <a:pt x="281225" y="378595"/>
                </a:cubicBezTo>
                <a:cubicBezTo>
                  <a:pt x="278325" y="394256"/>
                  <a:pt x="254720" y="418351"/>
                  <a:pt x="254720" y="418351"/>
                </a:cubicBezTo>
                <a:cubicBezTo>
                  <a:pt x="252511" y="424977"/>
                  <a:pt x="252457" y="432775"/>
                  <a:pt x="248094" y="438229"/>
                </a:cubicBezTo>
                <a:cubicBezTo>
                  <a:pt x="238753" y="449905"/>
                  <a:pt x="221432" y="453743"/>
                  <a:pt x="208338" y="458108"/>
                </a:cubicBezTo>
                <a:cubicBezTo>
                  <a:pt x="203921" y="453690"/>
                  <a:pt x="197880" y="450443"/>
                  <a:pt x="195086" y="444855"/>
                </a:cubicBezTo>
                <a:cubicBezTo>
                  <a:pt x="188839" y="432361"/>
                  <a:pt x="189582" y="416722"/>
                  <a:pt x="181833" y="405099"/>
                </a:cubicBezTo>
                <a:lnTo>
                  <a:pt x="168581" y="385221"/>
                </a:lnTo>
                <a:cubicBezTo>
                  <a:pt x="169408" y="372812"/>
                  <a:pt x="166024" y="297567"/>
                  <a:pt x="181833" y="265951"/>
                </a:cubicBezTo>
                <a:cubicBezTo>
                  <a:pt x="185395" y="258828"/>
                  <a:pt x="190668" y="252699"/>
                  <a:pt x="195086" y="246073"/>
                </a:cubicBezTo>
                <a:cubicBezTo>
                  <a:pt x="202568" y="216145"/>
                  <a:pt x="201919" y="206110"/>
                  <a:pt x="228216" y="179812"/>
                </a:cubicBezTo>
                <a:lnTo>
                  <a:pt x="261346" y="146681"/>
                </a:lnTo>
                <a:cubicBezTo>
                  <a:pt x="279177" y="151139"/>
                  <a:pt x="299506" y="154186"/>
                  <a:pt x="314355" y="166560"/>
                </a:cubicBezTo>
                <a:cubicBezTo>
                  <a:pt x="320473" y="171658"/>
                  <a:pt x="321976" y="180807"/>
                  <a:pt x="327607" y="186438"/>
                </a:cubicBezTo>
                <a:cubicBezTo>
                  <a:pt x="333238" y="192069"/>
                  <a:pt x="340860" y="195273"/>
                  <a:pt x="347486" y="199690"/>
                </a:cubicBezTo>
                <a:cubicBezTo>
                  <a:pt x="368487" y="231191"/>
                  <a:pt x="358220" y="212013"/>
                  <a:pt x="373990" y="259325"/>
                </a:cubicBezTo>
                <a:lnTo>
                  <a:pt x="380616" y="279203"/>
                </a:lnTo>
                <a:cubicBezTo>
                  <a:pt x="378071" y="294473"/>
                  <a:pt x="375520" y="322526"/>
                  <a:pt x="367364" y="338838"/>
                </a:cubicBezTo>
                <a:cubicBezTo>
                  <a:pt x="363803" y="345961"/>
                  <a:pt x="359210" y="352598"/>
                  <a:pt x="354112" y="358716"/>
                </a:cubicBezTo>
                <a:cubicBezTo>
                  <a:pt x="348113" y="365915"/>
                  <a:pt x="342369" y="373946"/>
                  <a:pt x="334233" y="378595"/>
                </a:cubicBezTo>
                <a:cubicBezTo>
                  <a:pt x="326326" y="383113"/>
                  <a:pt x="316564" y="383012"/>
                  <a:pt x="307729" y="385221"/>
                </a:cubicBezTo>
                <a:cubicBezTo>
                  <a:pt x="290059" y="383012"/>
                  <a:pt x="271900" y="383281"/>
                  <a:pt x="254720" y="378595"/>
                </a:cubicBezTo>
                <a:cubicBezTo>
                  <a:pt x="228854" y="371540"/>
                  <a:pt x="237515" y="364063"/>
                  <a:pt x="228216" y="345464"/>
                </a:cubicBezTo>
                <a:cubicBezTo>
                  <a:pt x="224655" y="338341"/>
                  <a:pt x="218525" y="332709"/>
                  <a:pt x="214964" y="325586"/>
                </a:cubicBezTo>
                <a:cubicBezTo>
                  <a:pt x="210211" y="316079"/>
                  <a:pt x="203835" y="287696"/>
                  <a:pt x="201712" y="279203"/>
                </a:cubicBezTo>
                <a:cubicBezTo>
                  <a:pt x="203921" y="261534"/>
                  <a:pt x="205153" y="243715"/>
                  <a:pt x="208338" y="226195"/>
                </a:cubicBezTo>
                <a:cubicBezTo>
                  <a:pt x="209587" y="219323"/>
                  <a:pt x="210676" y="211829"/>
                  <a:pt x="214964" y="206316"/>
                </a:cubicBezTo>
                <a:cubicBezTo>
                  <a:pt x="226470" y="191523"/>
                  <a:pt x="236940" y="172486"/>
                  <a:pt x="254720" y="166560"/>
                </a:cubicBezTo>
                <a:lnTo>
                  <a:pt x="274599" y="159934"/>
                </a:lnTo>
                <a:cubicBezTo>
                  <a:pt x="279016" y="155516"/>
                  <a:pt x="282494" y="149895"/>
                  <a:pt x="287851" y="146681"/>
                </a:cubicBezTo>
                <a:cubicBezTo>
                  <a:pt x="312133" y="132111"/>
                  <a:pt x="342512" y="143920"/>
                  <a:pt x="367364" y="146681"/>
                </a:cubicBezTo>
                <a:cubicBezTo>
                  <a:pt x="373990" y="148890"/>
                  <a:pt x="381136" y="149916"/>
                  <a:pt x="387242" y="153308"/>
                </a:cubicBezTo>
                <a:cubicBezTo>
                  <a:pt x="401165" y="161043"/>
                  <a:pt x="426999" y="179812"/>
                  <a:pt x="426999" y="179812"/>
                </a:cubicBezTo>
                <a:cubicBezTo>
                  <a:pt x="431859" y="187102"/>
                  <a:pt x="448491" y="208272"/>
                  <a:pt x="446877" y="219568"/>
                </a:cubicBezTo>
                <a:cubicBezTo>
                  <a:pt x="442989" y="246783"/>
                  <a:pt x="434166" y="246865"/>
                  <a:pt x="413746" y="252699"/>
                </a:cubicBezTo>
                <a:cubicBezTo>
                  <a:pt x="404990" y="255201"/>
                  <a:pt x="396324" y="258652"/>
                  <a:pt x="387242" y="259325"/>
                </a:cubicBezTo>
                <a:cubicBezTo>
                  <a:pt x="336533" y="263081"/>
                  <a:pt x="285642" y="263742"/>
                  <a:pt x="234842" y="265951"/>
                </a:cubicBezTo>
                <a:cubicBezTo>
                  <a:pt x="223799" y="263742"/>
                  <a:pt x="211490" y="264913"/>
                  <a:pt x="201712" y="259325"/>
                </a:cubicBezTo>
                <a:cubicBezTo>
                  <a:pt x="194798" y="255374"/>
                  <a:pt x="192021" y="246570"/>
                  <a:pt x="188460" y="239447"/>
                </a:cubicBezTo>
                <a:cubicBezTo>
                  <a:pt x="183705" y="229938"/>
                  <a:pt x="177331" y="201561"/>
                  <a:pt x="175207" y="193064"/>
                </a:cubicBezTo>
                <a:cubicBezTo>
                  <a:pt x="177416" y="164351"/>
                  <a:pt x="176185" y="135164"/>
                  <a:pt x="181833" y="106925"/>
                </a:cubicBezTo>
                <a:cubicBezTo>
                  <a:pt x="183169" y="100247"/>
                  <a:pt x="212257" y="81581"/>
                  <a:pt x="214964" y="80421"/>
                </a:cubicBezTo>
                <a:cubicBezTo>
                  <a:pt x="223334" y="76834"/>
                  <a:pt x="232746" y="76412"/>
                  <a:pt x="241468" y="73795"/>
                </a:cubicBezTo>
                <a:cubicBezTo>
                  <a:pt x="308724" y="53617"/>
                  <a:pt x="253971" y="65993"/>
                  <a:pt x="314355" y="53916"/>
                </a:cubicBezTo>
                <a:cubicBezTo>
                  <a:pt x="345277" y="56125"/>
                  <a:pt x="376651" y="54829"/>
                  <a:pt x="407120" y="60542"/>
                </a:cubicBezTo>
                <a:cubicBezTo>
                  <a:pt x="413261" y="61693"/>
                  <a:pt x="417579" y="68207"/>
                  <a:pt x="420373" y="73795"/>
                </a:cubicBezTo>
                <a:cubicBezTo>
                  <a:pt x="426620" y="86289"/>
                  <a:pt x="433625" y="113551"/>
                  <a:pt x="433625" y="113551"/>
                </a:cubicBezTo>
                <a:cubicBezTo>
                  <a:pt x="431416" y="129012"/>
                  <a:pt x="436588" y="147606"/>
                  <a:pt x="426999" y="159934"/>
                </a:cubicBezTo>
                <a:cubicBezTo>
                  <a:pt x="418423" y="170961"/>
                  <a:pt x="387242" y="173186"/>
                  <a:pt x="387242" y="173186"/>
                </a:cubicBezTo>
                <a:cubicBezTo>
                  <a:pt x="300617" y="169061"/>
                  <a:pt x="276359" y="191824"/>
                  <a:pt x="228216" y="153308"/>
                </a:cubicBezTo>
                <a:cubicBezTo>
                  <a:pt x="223338" y="149405"/>
                  <a:pt x="219381" y="144473"/>
                  <a:pt x="214964" y="140055"/>
                </a:cubicBezTo>
                <a:cubicBezTo>
                  <a:pt x="217173" y="100299"/>
                  <a:pt x="215959" y="60203"/>
                  <a:pt x="221590" y="20786"/>
                </a:cubicBezTo>
                <a:cubicBezTo>
                  <a:pt x="222716" y="12903"/>
                  <a:pt x="227007" y="2333"/>
                  <a:pt x="234842" y="908"/>
                </a:cubicBezTo>
                <a:cubicBezTo>
                  <a:pt x="254520" y="-2670"/>
                  <a:pt x="274599" y="5325"/>
                  <a:pt x="294477" y="7534"/>
                </a:cubicBezTo>
                <a:cubicBezTo>
                  <a:pt x="307572" y="11899"/>
                  <a:pt x="324891" y="15735"/>
                  <a:pt x="334233" y="27412"/>
                </a:cubicBezTo>
                <a:cubicBezTo>
                  <a:pt x="338596" y="32866"/>
                  <a:pt x="338651" y="40664"/>
                  <a:pt x="340860" y="47290"/>
                </a:cubicBezTo>
                <a:cubicBezTo>
                  <a:pt x="338651" y="76003"/>
                  <a:pt x="341218" y="105491"/>
                  <a:pt x="334233" y="133429"/>
                </a:cubicBezTo>
                <a:cubicBezTo>
                  <a:pt x="331960" y="142520"/>
                  <a:pt x="320354" y="146109"/>
                  <a:pt x="314355" y="153308"/>
                </a:cubicBezTo>
                <a:cubicBezTo>
                  <a:pt x="309257" y="159426"/>
                  <a:pt x="307856" y="168965"/>
                  <a:pt x="301103" y="173186"/>
                </a:cubicBezTo>
                <a:cubicBezTo>
                  <a:pt x="289257" y="180590"/>
                  <a:pt x="261346" y="186438"/>
                  <a:pt x="261346" y="186438"/>
                </a:cubicBezTo>
                <a:cubicBezTo>
                  <a:pt x="254720" y="190855"/>
                  <a:pt x="248591" y="196129"/>
                  <a:pt x="241468" y="199690"/>
                </a:cubicBezTo>
                <a:cubicBezTo>
                  <a:pt x="235221" y="202814"/>
                  <a:pt x="228328" y="204478"/>
                  <a:pt x="221590" y="206316"/>
                </a:cubicBezTo>
                <a:cubicBezTo>
                  <a:pt x="165361" y="221651"/>
                  <a:pt x="176381" y="218454"/>
                  <a:pt x="122199" y="226195"/>
                </a:cubicBezTo>
                <a:cubicBezTo>
                  <a:pt x="115573" y="230612"/>
                  <a:pt x="107951" y="233816"/>
                  <a:pt x="102320" y="239447"/>
                </a:cubicBezTo>
                <a:cubicBezTo>
                  <a:pt x="89476" y="252291"/>
                  <a:pt x="87831" y="263036"/>
                  <a:pt x="82442" y="279203"/>
                </a:cubicBezTo>
                <a:cubicBezTo>
                  <a:pt x="84651" y="292455"/>
                  <a:pt x="82402" y="307295"/>
                  <a:pt x="89068" y="318960"/>
                </a:cubicBezTo>
                <a:cubicBezTo>
                  <a:pt x="92533" y="325024"/>
                  <a:pt x="101962" y="325586"/>
                  <a:pt x="108946" y="325586"/>
                </a:cubicBezTo>
                <a:cubicBezTo>
                  <a:pt x="135543" y="325586"/>
                  <a:pt x="161955" y="321169"/>
                  <a:pt x="188460" y="318960"/>
                </a:cubicBezTo>
                <a:cubicBezTo>
                  <a:pt x="186251" y="292456"/>
                  <a:pt x="185348" y="265810"/>
                  <a:pt x="181833" y="239447"/>
                </a:cubicBezTo>
                <a:cubicBezTo>
                  <a:pt x="180910" y="232524"/>
                  <a:pt x="180146" y="224507"/>
                  <a:pt x="175207" y="219568"/>
                </a:cubicBezTo>
                <a:cubicBezTo>
                  <a:pt x="163945" y="208306"/>
                  <a:pt x="146713" y="204326"/>
                  <a:pt x="135451" y="193064"/>
                </a:cubicBezTo>
                <a:cubicBezTo>
                  <a:pt x="128825" y="186438"/>
                  <a:pt x="123370" y="178384"/>
                  <a:pt x="115573" y="173186"/>
                </a:cubicBezTo>
                <a:cubicBezTo>
                  <a:pt x="109761" y="169312"/>
                  <a:pt x="102320" y="168769"/>
                  <a:pt x="95694" y="166560"/>
                </a:cubicBezTo>
                <a:cubicBezTo>
                  <a:pt x="89068" y="162143"/>
                  <a:pt x="81809" y="158552"/>
                  <a:pt x="75816" y="153308"/>
                </a:cubicBezTo>
                <a:cubicBezTo>
                  <a:pt x="64062" y="143023"/>
                  <a:pt x="42686" y="120177"/>
                  <a:pt x="42686" y="120177"/>
                </a:cubicBezTo>
                <a:cubicBezTo>
                  <a:pt x="34586" y="95878"/>
                  <a:pt x="21334" y="82631"/>
                  <a:pt x="36060" y="60542"/>
                </a:cubicBezTo>
                <a:cubicBezTo>
                  <a:pt x="41258" y="52745"/>
                  <a:pt x="49312" y="47290"/>
                  <a:pt x="55938" y="40664"/>
                </a:cubicBezTo>
                <a:cubicBezTo>
                  <a:pt x="78025" y="42873"/>
                  <a:pt x="100983" y="40762"/>
                  <a:pt x="122199" y="47290"/>
                </a:cubicBezTo>
                <a:cubicBezTo>
                  <a:pt x="131155" y="50046"/>
                  <a:pt x="134878" y="61169"/>
                  <a:pt x="142077" y="67168"/>
                </a:cubicBezTo>
                <a:cubicBezTo>
                  <a:pt x="148195" y="72266"/>
                  <a:pt x="155329" y="76003"/>
                  <a:pt x="161955" y="80421"/>
                </a:cubicBezTo>
                <a:cubicBezTo>
                  <a:pt x="166372" y="87047"/>
                  <a:pt x="170232" y="94081"/>
                  <a:pt x="175207" y="100299"/>
                </a:cubicBezTo>
                <a:cubicBezTo>
                  <a:pt x="187967" y="116249"/>
                  <a:pt x="214964" y="130186"/>
                  <a:pt x="214964" y="153308"/>
                </a:cubicBezTo>
                <a:lnTo>
                  <a:pt x="214964" y="206316"/>
                </a:lnTo>
              </a:path>
            </a:pathLst>
          </a:cu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7" name="図 106">
            <a:extLst>
              <a:ext uri="{FF2B5EF4-FFF2-40B4-BE49-F238E27FC236}">
                <a16:creationId xmlns:a16="http://schemas.microsoft.com/office/drawing/2014/main" id="{DB210F43-094A-4186-B79B-DCC8479DC5A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3579" y="5311546"/>
            <a:ext cx="477167" cy="473511"/>
          </a:xfrm>
          <a:prstGeom prst="rect">
            <a:avLst/>
          </a:prstGeom>
        </p:spPr>
      </p:pic>
      <p:sp>
        <p:nvSpPr>
          <p:cNvPr id="19" name="テキスト ボックス 18">
            <a:extLst>
              <a:ext uri="{FF2B5EF4-FFF2-40B4-BE49-F238E27FC236}">
                <a16:creationId xmlns:a16="http://schemas.microsoft.com/office/drawing/2014/main" id="{904CEBE6-2410-4A44-9823-FBF7CFB2F3DD}"/>
              </a:ext>
            </a:extLst>
          </p:cNvPr>
          <p:cNvSpPr txBox="1"/>
          <p:nvPr/>
        </p:nvSpPr>
        <p:spPr>
          <a:xfrm>
            <a:off x="1156157" y="5284619"/>
            <a:ext cx="2433680" cy="523220"/>
          </a:xfrm>
          <a:prstGeom prst="rect">
            <a:avLst/>
          </a:prstGeom>
          <a:noFill/>
        </p:spPr>
        <p:txBody>
          <a:bodyPr wrap="none" rtlCol="0">
            <a:spAutoFit/>
          </a:bodyPr>
          <a:lstStyle/>
          <a:p>
            <a:r>
              <a:rPr kumimoji="1" lang="ja-JP" altLang="en-US" sz="1400" dirty="0"/>
              <a:t>プラスミド</a:t>
            </a:r>
            <a:endParaRPr kumimoji="1" lang="en-US" altLang="ja-JP" sz="1400" dirty="0"/>
          </a:p>
          <a:p>
            <a:r>
              <a:rPr kumimoji="1" lang="en-US" altLang="ja-JP" sz="1400" dirty="0"/>
              <a:t>…</a:t>
            </a:r>
            <a:r>
              <a:rPr kumimoji="1" lang="ja-JP" altLang="en-US" sz="1400" dirty="0"/>
              <a:t>目的遺伝子の入った</a:t>
            </a:r>
            <a:r>
              <a:rPr kumimoji="1" lang="en-US" altLang="ja-JP" sz="1400" dirty="0" err="1"/>
              <a:t>pPICz</a:t>
            </a:r>
            <a:r>
              <a:rPr kumimoji="1" lang="en-US" altLang="ja-JP" sz="1400" dirty="0"/>
              <a:t>α</a:t>
            </a:r>
          </a:p>
        </p:txBody>
      </p:sp>
      <p:sp>
        <p:nvSpPr>
          <p:cNvPr id="87" name="正方形/長方形 86">
            <a:extLst>
              <a:ext uri="{FF2B5EF4-FFF2-40B4-BE49-F238E27FC236}">
                <a16:creationId xmlns:a16="http://schemas.microsoft.com/office/drawing/2014/main" id="{1CB403BC-7694-467B-8A39-F94CFF8D0500}"/>
              </a:ext>
            </a:extLst>
          </p:cNvPr>
          <p:cNvSpPr/>
          <p:nvPr/>
        </p:nvSpPr>
        <p:spPr>
          <a:xfrm>
            <a:off x="2264851" y="917051"/>
            <a:ext cx="3485267"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1" name="正方形/長方形 90">
            <a:extLst>
              <a:ext uri="{FF2B5EF4-FFF2-40B4-BE49-F238E27FC236}">
                <a16:creationId xmlns:a16="http://schemas.microsoft.com/office/drawing/2014/main" id="{28F2CC93-D1E0-4C7A-90CB-CB876AB10455}"/>
              </a:ext>
            </a:extLst>
          </p:cNvPr>
          <p:cNvSpPr/>
          <p:nvPr/>
        </p:nvSpPr>
        <p:spPr>
          <a:xfrm>
            <a:off x="374305" y="915938"/>
            <a:ext cx="1783269"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テキスト ボックス 108">
            <a:extLst>
              <a:ext uri="{FF2B5EF4-FFF2-40B4-BE49-F238E27FC236}">
                <a16:creationId xmlns:a16="http://schemas.microsoft.com/office/drawing/2014/main" id="{F2DB0858-ADBC-4BA2-B6FC-3D069338B4C6}"/>
              </a:ext>
            </a:extLst>
          </p:cNvPr>
          <p:cNvSpPr txBox="1"/>
          <p:nvPr/>
        </p:nvSpPr>
        <p:spPr>
          <a:xfrm>
            <a:off x="2678304" y="922243"/>
            <a:ext cx="2611977" cy="369332"/>
          </a:xfrm>
          <a:prstGeom prst="rect">
            <a:avLst/>
          </a:prstGeom>
          <a:noFill/>
        </p:spPr>
        <p:txBody>
          <a:bodyPr wrap="square" rtlCol="0">
            <a:spAutoFit/>
          </a:bodyPr>
          <a:lstStyle/>
          <a:p>
            <a:pPr algn="ctr"/>
            <a:r>
              <a:rPr kumimoji="1" lang="ja-JP" altLang="en-US" dirty="0"/>
              <a:t>前培養</a:t>
            </a:r>
          </a:p>
        </p:txBody>
      </p:sp>
      <p:sp>
        <p:nvSpPr>
          <p:cNvPr id="110" name="テキスト ボックス 109">
            <a:extLst>
              <a:ext uri="{FF2B5EF4-FFF2-40B4-BE49-F238E27FC236}">
                <a16:creationId xmlns:a16="http://schemas.microsoft.com/office/drawing/2014/main" id="{34ED33C0-9532-45B7-A284-EF0CB50A63CB}"/>
              </a:ext>
            </a:extLst>
          </p:cNvPr>
          <p:cNvSpPr txBox="1"/>
          <p:nvPr/>
        </p:nvSpPr>
        <p:spPr>
          <a:xfrm>
            <a:off x="607868" y="914435"/>
            <a:ext cx="1316142" cy="369332"/>
          </a:xfrm>
          <a:prstGeom prst="rect">
            <a:avLst/>
          </a:prstGeom>
          <a:noFill/>
        </p:spPr>
        <p:txBody>
          <a:bodyPr wrap="square" rtlCol="0">
            <a:spAutoFit/>
          </a:bodyPr>
          <a:lstStyle/>
          <a:p>
            <a:pPr algn="ctr"/>
            <a:r>
              <a:rPr kumimoji="1" lang="ja-JP" altLang="en-US" dirty="0"/>
              <a:t>形質転換</a:t>
            </a:r>
          </a:p>
        </p:txBody>
      </p:sp>
      <p:sp>
        <p:nvSpPr>
          <p:cNvPr id="113" name="正方形/長方形 112">
            <a:extLst>
              <a:ext uri="{FF2B5EF4-FFF2-40B4-BE49-F238E27FC236}">
                <a16:creationId xmlns:a16="http://schemas.microsoft.com/office/drawing/2014/main" id="{5641397B-B0DF-441A-B23A-414DB86A434C}"/>
              </a:ext>
            </a:extLst>
          </p:cNvPr>
          <p:cNvSpPr/>
          <p:nvPr/>
        </p:nvSpPr>
        <p:spPr>
          <a:xfrm>
            <a:off x="5836080" y="924454"/>
            <a:ext cx="2757255"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4" name="テキスト ボックス 113">
            <a:extLst>
              <a:ext uri="{FF2B5EF4-FFF2-40B4-BE49-F238E27FC236}">
                <a16:creationId xmlns:a16="http://schemas.microsoft.com/office/drawing/2014/main" id="{CF93C999-E1E8-4752-A150-5331769CF345}"/>
              </a:ext>
            </a:extLst>
          </p:cNvPr>
          <p:cNvSpPr txBox="1"/>
          <p:nvPr/>
        </p:nvSpPr>
        <p:spPr>
          <a:xfrm>
            <a:off x="5934062" y="921647"/>
            <a:ext cx="2611977" cy="369332"/>
          </a:xfrm>
          <a:prstGeom prst="rect">
            <a:avLst/>
          </a:prstGeom>
          <a:noFill/>
        </p:spPr>
        <p:txBody>
          <a:bodyPr wrap="square" rtlCol="0">
            <a:spAutoFit/>
          </a:bodyPr>
          <a:lstStyle/>
          <a:p>
            <a:pPr algn="ctr"/>
            <a:r>
              <a:rPr kumimoji="1" lang="ja-JP" altLang="en-US" dirty="0"/>
              <a:t>本培養</a:t>
            </a:r>
          </a:p>
        </p:txBody>
      </p:sp>
      <p:sp>
        <p:nvSpPr>
          <p:cNvPr id="115" name="正方形/長方形 114">
            <a:extLst>
              <a:ext uri="{FF2B5EF4-FFF2-40B4-BE49-F238E27FC236}">
                <a16:creationId xmlns:a16="http://schemas.microsoft.com/office/drawing/2014/main" id="{89C3A2A5-8B1E-47ED-B4B7-5C1858CB387A}"/>
              </a:ext>
            </a:extLst>
          </p:cNvPr>
          <p:cNvSpPr/>
          <p:nvPr/>
        </p:nvSpPr>
        <p:spPr>
          <a:xfrm>
            <a:off x="8667301" y="924454"/>
            <a:ext cx="3253779"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6" name="テキスト ボックス 115">
            <a:extLst>
              <a:ext uri="{FF2B5EF4-FFF2-40B4-BE49-F238E27FC236}">
                <a16:creationId xmlns:a16="http://schemas.microsoft.com/office/drawing/2014/main" id="{3E14C664-3279-4837-AEE3-3EBBFAB8497A}"/>
              </a:ext>
            </a:extLst>
          </p:cNvPr>
          <p:cNvSpPr txBox="1"/>
          <p:nvPr/>
        </p:nvSpPr>
        <p:spPr>
          <a:xfrm>
            <a:off x="8951219" y="914435"/>
            <a:ext cx="2611977" cy="369332"/>
          </a:xfrm>
          <a:prstGeom prst="rect">
            <a:avLst/>
          </a:prstGeom>
          <a:noFill/>
        </p:spPr>
        <p:txBody>
          <a:bodyPr wrap="square" rtlCol="0">
            <a:spAutoFit/>
          </a:bodyPr>
          <a:lstStyle/>
          <a:p>
            <a:pPr algn="ctr"/>
            <a:r>
              <a:rPr kumimoji="1" lang="ja-JP" altLang="en-US" dirty="0"/>
              <a:t>発現誘導</a:t>
            </a:r>
          </a:p>
        </p:txBody>
      </p:sp>
      <p:sp>
        <p:nvSpPr>
          <p:cNvPr id="79" name="テキスト ボックス 78">
            <a:extLst>
              <a:ext uri="{FF2B5EF4-FFF2-40B4-BE49-F238E27FC236}">
                <a16:creationId xmlns:a16="http://schemas.microsoft.com/office/drawing/2014/main" id="{2E8992C6-6E83-43BE-B27B-6ADF7D17B49E}"/>
              </a:ext>
            </a:extLst>
          </p:cNvPr>
          <p:cNvSpPr txBox="1"/>
          <p:nvPr/>
        </p:nvSpPr>
        <p:spPr>
          <a:xfrm>
            <a:off x="9387191" y="407833"/>
            <a:ext cx="2839239" cy="307777"/>
          </a:xfrm>
          <a:prstGeom prst="rect">
            <a:avLst/>
          </a:prstGeom>
          <a:noFill/>
        </p:spPr>
        <p:txBody>
          <a:bodyPr wrap="none" rtlCol="0">
            <a:spAutoFit/>
          </a:bodyPr>
          <a:lstStyle/>
          <a:p>
            <a:pPr algn="ctr"/>
            <a:r>
              <a:rPr kumimoji="1" lang="en-US" altLang="ja-JP" sz="1400" dirty="0">
                <a:solidFill>
                  <a:schemeClr val="bg1"/>
                </a:solidFill>
              </a:rPr>
              <a:t>※</a:t>
            </a:r>
            <a:r>
              <a:rPr kumimoji="1" lang="ja-JP" altLang="en-US" sz="1400" dirty="0">
                <a:solidFill>
                  <a:schemeClr val="bg1"/>
                </a:solidFill>
              </a:rPr>
              <a:t>培地の体積は実験によって異なる。</a:t>
            </a:r>
            <a:endParaRPr kumimoji="1" lang="en-US" altLang="ja-JP" sz="1400" dirty="0">
              <a:solidFill>
                <a:schemeClr val="bg1"/>
              </a:solidFill>
            </a:endParaRPr>
          </a:p>
        </p:txBody>
      </p:sp>
    </p:spTree>
    <p:extLst>
      <p:ext uri="{BB962C8B-B14F-4D97-AF65-F5344CB8AC3E}">
        <p14:creationId xmlns:p14="http://schemas.microsoft.com/office/powerpoint/2010/main" val="1014986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グループ化 201">
            <a:extLst>
              <a:ext uri="{FF2B5EF4-FFF2-40B4-BE49-F238E27FC236}">
                <a16:creationId xmlns:a16="http://schemas.microsoft.com/office/drawing/2014/main" id="{434F64C5-0BDC-4A08-9955-8AA377C84BA6}"/>
              </a:ext>
            </a:extLst>
          </p:cNvPr>
          <p:cNvGrpSpPr/>
          <p:nvPr/>
        </p:nvGrpSpPr>
        <p:grpSpPr>
          <a:xfrm>
            <a:off x="8139894" y="3776563"/>
            <a:ext cx="3276448" cy="1053152"/>
            <a:chOff x="8261325" y="3893332"/>
            <a:chExt cx="3276448" cy="1053152"/>
          </a:xfrm>
        </p:grpSpPr>
        <p:sp>
          <p:nvSpPr>
            <p:cNvPr id="182" name="フローチャート: 他ページ結合子 181">
              <a:extLst>
                <a:ext uri="{FF2B5EF4-FFF2-40B4-BE49-F238E27FC236}">
                  <a16:creationId xmlns:a16="http://schemas.microsoft.com/office/drawing/2014/main" id="{9BF4B3BA-ABCD-49BA-89FE-881E9FE134BA}"/>
                </a:ext>
              </a:extLst>
            </p:cNvPr>
            <p:cNvSpPr/>
            <p:nvPr/>
          </p:nvSpPr>
          <p:spPr>
            <a:xfrm rot="16200000">
              <a:off x="10063467" y="3472177"/>
              <a:ext cx="1053152"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2" name="正方形/長方形 191">
              <a:extLst>
                <a:ext uri="{FF2B5EF4-FFF2-40B4-BE49-F238E27FC236}">
                  <a16:creationId xmlns:a16="http://schemas.microsoft.com/office/drawing/2014/main" id="{A05F68CF-BE3C-4C2E-B38D-45EFEE1B8698}"/>
                </a:ext>
              </a:extLst>
            </p:cNvPr>
            <p:cNvSpPr/>
            <p:nvPr/>
          </p:nvSpPr>
          <p:spPr>
            <a:xfrm>
              <a:off x="8261325" y="3893332"/>
              <a:ext cx="2869009" cy="1053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3" name="テキスト ボックス 182">
              <a:extLst>
                <a:ext uri="{FF2B5EF4-FFF2-40B4-BE49-F238E27FC236}">
                  <a16:creationId xmlns:a16="http://schemas.microsoft.com/office/drawing/2014/main" id="{E046D28C-7F94-4B19-97F6-415F3FFEDD9A}"/>
                </a:ext>
              </a:extLst>
            </p:cNvPr>
            <p:cNvSpPr txBox="1"/>
            <p:nvPr/>
          </p:nvSpPr>
          <p:spPr>
            <a:xfrm>
              <a:off x="8877025" y="4518567"/>
              <a:ext cx="2236511" cy="338554"/>
            </a:xfrm>
            <a:prstGeom prst="rect">
              <a:avLst/>
            </a:prstGeom>
            <a:noFill/>
          </p:spPr>
          <p:txBody>
            <a:bodyPr wrap="none" rtlCol="0">
              <a:spAutoFit/>
            </a:bodyPr>
            <a:lstStyle/>
            <a:p>
              <a:pPr algn="ctr"/>
              <a:r>
                <a:rPr kumimoji="1" lang="ja-JP" altLang="en-US" sz="1600" dirty="0"/>
                <a:t>活性確認</a:t>
              </a:r>
              <a:r>
                <a:rPr kumimoji="1" lang="en-US" altLang="ja-JP" sz="1600" dirty="0"/>
                <a:t>…</a:t>
              </a:r>
              <a:r>
                <a:rPr kumimoji="1" lang="ja-JP" altLang="en-US" sz="1600" dirty="0"/>
                <a:t>粗酵素反応</a:t>
              </a:r>
              <a:endParaRPr kumimoji="1" lang="en-US" altLang="ja-JP" sz="1600" dirty="0"/>
            </a:p>
          </p:txBody>
        </p:sp>
        <p:sp>
          <p:nvSpPr>
            <p:cNvPr id="191" name="テキスト ボックス 190">
              <a:extLst>
                <a:ext uri="{FF2B5EF4-FFF2-40B4-BE49-F238E27FC236}">
                  <a16:creationId xmlns:a16="http://schemas.microsoft.com/office/drawing/2014/main" id="{6406A25D-B8D8-403A-BAAE-06E52448794E}"/>
                </a:ext>
              </a:extLst>
            </p:cNvPr>
            <p:cNvSpPr txBox="1"/>
            <p:nvPr/>
          </p:nvSpPr>
          <p:spPr>
            <a:xfrm>
              <a:off x="8877025" y="4005003"/>
              <a:ext cx="2253309" cy="338554"/>
            </a:xfrm>
            <a:prstGeom prst="rect">
              <a:avLst/>
            </a:prstGeom>
            <a:noFill/>
          </p:spPr>
          <p:txBody>
            <a:bodyPr wrap="none" rtlCol="0">
              <a:spAutoFit/>
            </a:bodyPr>
            <a:lstStyle/>
            <a:p>
              <a:pPr algn="ctr"/>
              <a:r>
                <a:rPr kumimoji="1" lang="ja-JP" altLang="en-US" sz="1600" dirty="0"/>
                <a:t>発現確認</a:t>
              </a:r>
              <a:r>
                <a:rPr kumimoji="1" lang="en-US" altLang="ja-JP" sz="1600" dirty="0"/>
                <a:t>…SDS-PAGE</a:t>
              </a:r>
            </a:p>
          </p:txBody>
        </p:sp>
        <p:cxnSp>
          <p:nvCxnSpPr>
            <p:cNvPr id="194" name="直線コネクタ 193">
              <a:extLst>
                <a:ext uri="{FF2B5EF4-FFF2-40B4-BE49-F238E27FC236}">
                  <a16:creationId xmlns:a16="http://schemas.microsoft.com/office/drawing/2014/main" id="{D010B4D6-CDF0-431E-8FD2-78AB64571601}"/>
                </a:ext>
              </a:extLst>
            </p:cNvPr>
            <p:cNvCxnSpPr>
              <a:cxnSpLocks/>
            </p:cNvCxnSpPr>
            <p:nvPr/>
          </p:nvCxnSpPr>
          <p:spPr>
            <a:xfrm>
              <a:off x="11130334" y="3899534"/>
              <a:ext cx="0" cy="104695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D5064FE-8E8F-4D12-89F0-E140082ADC5F}"/>
                </a:ext>
              </a:extLst>
            </p:cNvPr>
            <p:cNvCxnSpPr/>
            <p:nvPr/>
          </p:nvCxnSpPr>
          <p:spPr>
            <a:xfrm flipH="1">
              <a:off x="10940415" y="4946484"/>
              <a:ext cx="217170"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グループ化 168">
            <a:extLst>
              <a:ext uri="{FF2B5EF4-FFF2-40B4-BE49-F238E27FC236}">
                <a16:creationId xmlns:a16="http://schemas.microsoft.com/office/drawing/2014/main" id="{0C0C2845-84FA-4ED9-AA28-2BA00BFEC8C6}"/>
              </a:ext>
            </a:extLst>
          </p:cNvPr>
          <p:cNvGrpSpPr/>
          <p:nvPr/>
        </p:nvGrpSpPr>
        <p:grpSpPr>
          <a:xfrm>
            <a:off x="6824954" y="3776563"/>
            <a:ext cx="2136166" cy="1053151"/>
            <a:chOff x="2252875" y="3814653"/>
            <a:chExt cx="2136166" cy="1053151"/>
          </a:xfrm>
        </p:grpSpPr>
        <p:sp>
          <p:nvSpPr>
            <p:cNvPr id="170" name="フローチャート: 他ページ結合子 169">
              <a:extLst>
                <a:ext uri="{FF2B5EF4-FFF2-40B4-BE49-F238E27FC236}">
                  <a16:creationId xmlns:a16="http://schemas.microsoft.com/office/drawing/2014/main" id="{919CD6F8-773A-4DA4-B31A-2FA44442830A}"/>
                </a:ext>
              </a:extLst>
            </p:cNvPr>
            <p:cNvSpPr/>
            <p:nvPr/>
          </p:nvSpPr>
          <p:spPr>
            <a:xfrm rot="16200000">
              <a:off x="2794382" y="3273146"/>
              <a:ext cx="1053151" cy="2136166"/>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テキスト ボックス 170">
              <a:extLst>
                <a:ext uri="{FF2B5EF4-FFF2-40B4-BE49-F238E27FC236}">
                  <a16:creationId xmlns:a16="http://schemas.microsoft.com/office/drawing/2014/main" id="{7F10F456-9FA6-4DEE-A1A1-7A2B3851A468}"/>
                </a:ext>
              </a:extLst>
            </p:cNvPr>
            <p:cNvSpPr txBox="1"/>
            <p:nvPr/>
          </p:nvSpPr>
          <p:spPr>
            <a:xfrm>
              <a:off x="2319526" y="4120665"/>
              <a:ext cx="2016899" cy="523220"/>
            </a:xfrm>
            <a:prstGeom prst="rect">
              <a:avLst/>
            </a:prstGeom>
            <a:noFill/>
          </p:spPr>
          <p:txBody>
            <a:bodyPr wrap="none" rtlCol="0">
              <a:spAutoFit/>
            </a:bodyPr>
            <a:lstStyle/>
            <a:p>
              <a:pPr algn="ctr"/>
              <a:r>
                <a:rPr kumimoji="1" lang="ja-JP" altLang="en-US" sz="1600" u="sng" dirty="0"/>
                <a:t>培地上清</a:t>
              </a:r>
              <a:r>
                <a:rPr kumimoji="1" lang="ja-JP" altLang="en-US" sz="1600" dirty="0"/>
                <a:t>回収</a:t>
              </a:r>
              <a:endParaRPr kumimoji="1" lang="en-US" altLang="ja-JP" sz="1600" dirty="0"/>
            </a:p>
            <a:p>
              <a:pPr algn="ctr"/>
              <a:r>
                <a:rPr kumimoji="1" lang="ja-JP" altLang="en-US" sz="1200" dirty="0"/>
                <a:t>　＝セルロース分解酵素含む</a:t>
              </a:r>
              <a:endParaRPr kumimoji="1" lang="en-US" altLang="ja-JP" sz="1200" dirty="0"/>
            </a:p>
          </p:txBody>
        </p:sp>
      </p:grpSp>
      <p:grpSp>
        <p:nvGrpSpPr>
          <p:cNvPr id="166" name="グループ化 165">
            <a:extLst>
              <a:ext uri="{FF2B5EF4-FFF2-40B4-BE49-F238E27FC236}">
                <a16:creationId xmlns:a16="http://schemas.microsoft.com/office/drawing/2014/main" id="{4CD941E8-12B7-4681-9F31-3623108FD39C}"/>
              </a:ext>
            </a:extLst>
          </p:cNvPr>
          <p:cNvGrpSpPr/>
          <p:nvPr/>
        </p:nvGrpSpPr>
        <p:grpSpPr>
          <a:xfrm>
            <a:off x="5308911" y="3779349"/>
            <a:ext cx="1895461" cy="1053151"/>
            <a:chOff x="2252875" y="3814654"/>
            <a:chExt cx="1895461" cy="1053151"/>
          </a:xfrm>
        </p:grpSpPr>
        <p:sp>
          <p:nvSpPr>
            <p:cNvPr id="167" name="フローチャート: 他ページ結合子 166">
              <a:extLst>
                <a:ext uri="{FF2B5EF4-FFF2-40B4-BE49-F238E27FC236}">
                  <a16:creationId xmlns:a16="http://schemas.microsoft.com/office/drawing/2014/main" id="{2D48B3B5-55FC-4911-8B5B-51A4E41E456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テキスト ボックス 167">
              <a:extLst>
                <a:ext uri="{FF2B5EF4-FFF2-40B4-BE49-F238E27FC236}">
                  <a16:creationId xmlns:a16="http://schemas.microsoft.com/office/drawing/2014/main" id="{B06A7F4E-9D99-4BE1-8081-FDE8D0189387}"/>
                </a:ext>
              </a:extLst>
            </p:cNvPr>
            <p:cNvSpPr txBox="1"/>
            <p:nvPr/>
          </p:nvSpPr>
          <p:spPr>
            <a:xfrm>
              <a:off x="2774215" y="4056325"/>
              <a:ext cx="1005403" cy="584775"/>
            </a:xfrm>
            <a:prstGeom prst="rect">
              <a:avLst/>
            </a:prstGeom>
            <a:noFill/>
          </p:spPr>
          <p:txBody>
            <a:bodyPr wrap="none" rtlCol="0">
              <a:spAutoFit/>
            </a:bodyPr>
            <a:lstStyle/>
            <a:p>
              <a:pPr algn="ctr"/>
              <a:r>
                <a:rPr kumimoji="1" lang="ja-JP" altLang="en-US" sz="1600" dirty="0"/>
                <a:t>酵母培養</a:t>
              </a:r>
              <a:endParaRPr kumimoji="1" lang="en-US" altLang="ja-JP" sz="1600" dirty="0"/>
            </a:p>
            <a:p>
              <a:pPr algn="ctr"/>
              <a:r>
                <a:rPr kumimoji="1" lang="ja-JP" altLang="en-US" sz="1600" dirty="0"/>
                <a:t>発現誘導</a:t>
              </a:r>
              <a:endParaRPr kumimoji="1" lang="en-US" altLang="ja-JP" sz="1600" dirty="0"/>
            </a:p>
          </p:txBody>
        </p:sp>
      </p:grpSp>
      <p:grpSp>
        <p:nvGrpSpPr>
          <p:cNvPr id="163" name="グループ化 162">
            <a:extLst>
              <a:ext uri="{FF2B5EF4-FFF2-40B4-BE49-F238E27FC236}">
                <a16:creationId xmlns:a16="http://schemas.microsoft.com/office/drawing/2014/main" id="{2659DF91-8FAC-43CB-B427-A9B9AB566E8B}"/>
              </a:ext>
            </a:extLst>
          </p:cNvPr>
          <p:cNvGrpSpPr/>
          <p:nvPr/>
        </p:nvGrpSpPr>
        <p:grpSpPr>
          <a:xfrm>
            <a:off x="3781939" y="3779349"/>
            <a:ext cx="1895461" cy="1053151"/>
            <a:chOff x="2252875" y="3814654"/>
            <a:chExt cx="1895461" cy="1053151"/>
          </a:xfrm>
        </p:grpSpPr>
        <p:sp>
          <p:nvSpPr>
            <p:cNvPr id="164" name="フローチャート: 他ページ結合子 163">
              <a:extLst>
                <a:ext uri="{FF2B5EF4-FFF2-40B4-BE49-F238E27FC236}">
                  <a16:creationId xmlns:a16="http://schemas.microsoft.com/office/drawing/2014/main" id="{6E91E436-359A-4EA2-AE9F-5456C187210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テキスト ボックス 164">
              <a:extLst>
                <a:ext uri="{FF2B5EF4-FFF2-40B4-BE49-F238E27FC236}">
                  <a16:creationId xmlns:a16="http://schemas.microsoft.com/office/drawing/2014/main" id="{87FAAB11-ED15-4093-82B6-35FEB3BB8FA1}"/>
                </a:ext>
              </a:extLst>
            </p:cNvPr>
            <p:cNvSpPr txBox="1"/>
            <p:nvPr/>
          </p:nvSpPr>
          <p:spPr>
            <a:xfrm>
              <a:off x="2773217" y="4059310"/>
              <a:ext cx="1005403" cy="584775"/>
            </a:xfrm>
            <a:prstGeom prst="rect">
              <a:avLst/>
            </a:prstGeom>
            <a:noFill/>
          </p:spPr>
          <p:txBody>
            <a:bodyPr wrap="none" rtlCol="0">
              <a:spAutoFit/>
            </a:bodyPr>
            <a:lstStyle/>
            <a:p>
              <a:pPr algn="ctr"/>
              <a:r>
                <a:rPr kumimoji="1" lang="ja-JP" altLang="en-US" sz="1600" dirty="0"/>
                <a:t>酵母</a:t>
              </a:r>
              <a:r>
                <a:rPr kumimoji="1" lang="en-US" altLang="ja-JP" sz="1600" dirty="0"/>
                <a:t>*</a:t>
              </a:r>
              <a:r>
                <a:rPr kumimoji="1" lang="ja-JP" altLang="en-US" sz="1600" dirty="0"/>
                <a:t>へ</a:t>
              </a:r>
              <a:endParaRPr kumimoji="1" lang="en-US" altLang="ja-JP" sz="1600" dirty="0"/>
            </a:p>
            <a:p>
              <a:pPr algn="ctr"/>
              <a:r>
                <a:rPr kumimoji="1" lang="ja-JP" altLang="en-US" sz="1600" dirty="0"/>
                <a:t>形質転換</a:t>
              </a:r>
            </a:p>
          </p:txBody>
        </p:sp>
      </p:gr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normAutofit fontScale="90000"/>
          </a:bodyPr>
          <a:lstStyle/>
          <a:p>
            <a:r>
              <a:rPr lang="ja-JP" altLang="en-US" sz="2800" dirty="0"/>
              <a:t>補足４</a:t>
            </a:r>
            <a:br>
              <a:rPr lang="en-US" altLang="ja-JP" sz="2800" dirty="0"/>
            </a:br>
            <a:r>
              <a:rPr lang="en-US" altLang="ja-JP" sz="2800" dirty="0"/>
              <a:t>2Q</a:t>
            </a:r>
            <a:r>
              <a:rPr lang="ja-JP" altLang="en-US" sz="2800" dirty="0"/>
              <a:t>実施内容：酵母を用いたセルラーゼの合成・活性評価実験</a:t>
            </a:r>
            <a:endParaRPr kumimoji="1" lang="ja-JP" altLang="en-US" dirty="0"/>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52</a:t>
            </a:fld>
            <a:endParaRPr kumimoji="1" lang="ja-JP" altLang="en-US"/>
          </a:p>
        </p:txBody>
      </p:sp>
      <p:grpSp>
        <p:nvGrpSpPr>
          <p:cNvPr id="206" name="グループ化 205">
            <a:extLst>
              <a:ext uri="{FF2B5EF4-FFF2-40B4-BE49-F238E27FC236}">
                <a16:creationId xmlns:a16="http://schemas.microsoft.com/office/drawing/2014/main" id="{2B93D1E8-17D9-4EFC-A2D4-C28637CD44D4}"/>
              </a:ext>
            </a:extLst>
          </p:cNvPr>
          <p:cNvGrpSpPr/>
          <p:nvPr/>
        </p:nvGrpSpPr>
        <p:grpSpPr>
          <a:xfrm>
            <a:off x="1861155" y="1124966"/>
            <a:ext cx="3446529" cy="849140"/>
            <a:chOff x="2595382" y="2231325"/>
            <a:chExt cx="3446529" cy="849140"/>
          </a:xfrm>
        </p:grpSpPr>
        <p:grpSp>
          <p:nvGrpSpPr>
            <p:cNvPr id="138" name="グループ化 137">
              <a:extLst>
                <a:ext uri="{FF2B5EF4-FFF2-40B4-BE49-F238E27FC236}">
                  <a16:creationId xmlns:a16="http://schemas.microsoft.com/office/drawing/2014/main" id="{1F13C15B-C29C-4348-97F8-BFE0546260C4}"/>
                </a:ext>
              </a:extLst>
            </p:cNvPr>
            <p:cNvGrpSpPr/>
            <p:nvPr/>
          </p:nvGrpSpPr>
          <p:grpSpPr>
            <a:xfrm>
              <a:off x="3127719" y="2231325"/>
              <a:ext cx="2914192" cy="849140"/>
              <a:chOff x="166659" y="1950464"/>
              <a:chExt cx="2914192" cy="849140"/>
            </a:xfrm>
          </p:grpSpPr>
          <p:sp>
            <p:nvSpPr>
              <p:cNvPr id="143" name="矢印: 五方向 142">
                <a:extLst>
                  <a:ext uri="{FF2B5EF4-FFF2-40B4-BE49-F238E27FC236}">
                    <a16:creationId xmlns:a16="http://schemas.microsoft.com/office/drawing/2014/main" id="{842E0D61-60EA-4B00-8422-88872866CE57}"/>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44" name="テキスト ボックス 143">
                <a:extLst>
                  <a:ext uri="{FF2B5EF4-FFF2-40B4-BE49-F238E27FC236}">
                    <a16:creationId xmlns:a16="http://schemas.microsoft.com/office/drawing/2014/main" id="{CF9784AA-E316-4C85-91BB-20904E27DEBD}"/>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139" name="グループ化 138">
              <a:extLst>
                <a:ext uri="{FF2B5EF4-FFF2-40B4-BE49-F238E27FC236}">
                  <a16:creationId xmlns:a16="http://schemas.microsoft.com/office/drawing/2014/main" id="{178359B0-4EA1-4792-9827-F661CA004DE4}"/>
                </a:ext>
              </a:extLst>
            </p:cNvPr>
            <p:cNvGrpSpPr/>
            <p:nvPr/>
          </p:nvGrpSpPr>
          <p:grpSpPr>
            <a:xfrm>
              <a:off x="3450261" y="2317499"/>
              <a:ext cx="2076455" cy="484033"/>
              <a:chOff x="6595770" y="1162574"/>
              <a:chExt cx="2076455" cy="484033"/>
            </a:xfrm>
          </p:grpSpPr>
          <p:sp>
            <p:nvSpPr>
              <p:cNvPr id="140" name="フローチャート: 端子 139">
                <a:extLst>
                  <a:ext uri="{FF2B5EF4-FFF2-40B4-BE49-F238E27FC236}">
                    <a16:creationId xmlns:a16="http://schemas.microsoft.com/office/drawing/2014/main" id="{EAE0E12A-4FFF-4342-98C9-358EAA722C26}"/>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141" name="正方形/長方形 140">
                <a:extLst>
                  <a:ext uri="{FF2B5EF4-FFF2-40B4-BE49-F238E27FC236}">
                    <a16:creationId xmlns:a16="http://schemas.microsoft.com/office/drawing/2014/main" id="{A551BBE3-C07A-4787-9E97-A23501E7FB2E}"/>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142" name="直線コネクタ 141">
                <a:extLst>
                  <a:ext uri="{FF2B5EF4-FFF2-40B4-BE49-F238E27FC236}">
                    <a16:creationId xmlns:a16="http://schemas.microsoft.com/office/drawing/2014/main" id="{F80B7CAB-6CA0-4E33-805C-512F39A48EDC}"/>
                  </a:ext>
                </a:extLst>
              </p:cNvPr>
              <p:cNvCxnSpPr>
                <a:cxnSpLocks/>
                <a:endCxn id="14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4" name="テキスト ボックス 33">
              <a:extLst>
                <a:ext uri="{FF2B5EF4-FFF2-40B4-BE49-F238E27FC236}">
                  <a16:creationId xmlns:a16="http://schemas.microsoft.com/office/drawing/2014/main" id="{4ACA2C87-197C-4189-A4DE-33421D1A50BC}"/>
                </a:ext>
              </a:extLst>
            </p:cNvPr>
            <p:cNvSpPr txBox="1"/>
            <p:nvPr/>
          </p:nvSpPr>
          <p:spPr>
            <a:xfrm>
              <a:off x="2595382" y="2470564"/>
              <a:ext cx="415498" cy="369332"/>
            </a:xfrm>
            <a:prstGeom prst="rect">
              <a:avLst/>
            </a:prstGeom>
            <a:noFill/>
          </p:spPr>
          <p:txBody>
            <a:bodyPr wrap="none" rtlCol="0">
              <a:spAutoFit/>
            </a:bodyPr>
            <a:lstStyle/>
            <a:p>
              <a:r>
                <a:rPr kumimoji="1" lang="ja-JP" altLang="en-US"/>
                <a:t>②</a:t>
              </a:r>
            </a:p>
          </p:txBody>
        </p:sp>
      </p:grpSp>
      <p:grpSp>
        <p:nvGrpSpPr>
          <p:cNvPr id="205" name="グループ化 204">
            <a:extLst>
              <a:ext uri="{FF2B5EF4-FFF2-40B4-BE49-F238E27FC236}">
                <a16:creationId xmlns:a16="http://schemas.microsoft.com/office/drawing/2014/main" id="{DA1EEE4F-B0BC-4814-98CC-48A70FF524F6}"/>
              </a:ext>
            </a:extLst>
          </p:cNvPr>
          <p:cNvGrpSpPr/>
          <p:nvPr/>
        </p:nvGrpSpPr>
        <p:grpSpPr>
          <a:xfrm>
            <a:off x="1861155" y="2225590"/>
            <a:ext cx="3446529" cy="848612"/>
            <a:chOff x="6144230" y="2230527"/>
            <a:chExt cx="3446529" cy="848612"/>
          </a:xfrm>
        </p:grpSpPr>
        <p:sp>
          <p:nvSpPr>
            <p:cNvPr id="81" name="矢印: 五方向 80">
              <a:extLst>
                <a:ext uri="{FF2B5EF4-FFF2-40B4-BE49-F238E27FC236}">
                  <a16:creationId xmlns:a16="http://schemas.microsoft.com/office/drawing/2014/main" id="{0B72F54B-8EEE-4A26-BE8C-B07323A99877}"/>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82" name="テキスト ボックス 81">
              <a:extLst>
                <a:ext uri="{FF2B5EF4-FFF2-40B4-BE49-F238E27FC236}">
                  <a16:creationId xmlns:a16="http://schemas.microsoft.com/office/drawing/2014/main" id="{9F97689D-ED7A-4DF3-89E1-D170909255F4}"/>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77" name="グループ化 76">
              <a:extLst>
                <a:ext uri="{FF2B5EF4-FFF2-40B4-BE49-F238E27FC236}">
                  <a16:creationId xmlns:a16="http://schemas.microsoft.com/office/drawing/2014/main" id="{C89B20C3-92A5-4D45-BF43-51F88E1E1C82}"/>
                </a:ext>
              </a:extLst>
            </p:cNvPr>
            <p:cNvGrpSpPr/>
            <p:nvPr/>
          </p:nvGrpSpPr>
          <p:grpSpPr>
            <a:xfrm>
              <a:off x="6987607" y="2316702"/>
              <a:ext cx="2107835" cy="484033"/>
              <a:chOff x="6564390" y="1162574"/>
              <a:chExt cx="2107835" cy="484033"/>
            </a:xfrm>
          </p:grpSpPr>
          <p:sp>
            <p:nvSpPr>
              <p:cNvPr id="78" name="フローチャート: 端子 77">
                <a:extLst>
                  <a:ext uri="{FF2B5EF4-FFF2-40B4-BE49-F238E27FC236}">
                    <a16:creationId xmlns:a16="http://schemas.microsoft.com/office/drawing/2014/main" id="{B3330D5C-9BB0-4D27-9B24-D684D5F4A5D9}"/>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79" name="正方形/長方形 78">
                <a:extLst>
                  <a:ext uri="{FF2B5EF4-FFF2-40B4-BE49-F238E27FC236}">
                    <a16:creationId xmlns:a16="http://schemas.microsoft.com/office/drawing/2014/main" id="{2D1FF260-AEAD-4222-BF87-E94DA0CB907A}"/>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80" name="直線コネクタ 79">
                <a:extLst>
                  <a:ext uri="{FF2B5EF4-FFF2-40B4-BE49-F238E27FC236}">
                    <a16:creationId xmlns:a16="http://schemas.microsoft.com/office/drawing/2014/main" id="{CECFB7C2-2C54-4FE3-8DAC-5CBEF5BBDDF1}"/>
                  </a:ext>
                </a:extLst>
              </p:cNvPr>
              <p:cNvCxnSpPr>
                <a:cxnSpLocks/>
                <a:endCxn id="7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CD8DFF1B-6DE8-4C74-9E78-9D2012F10C51}"/>
                </a:ext>
              </a:extLst>
            </p:cNvPr>
            <p:cNvSpPr txBox="1"/>
            <p:nvPr/>
          </p:nvSpPr>
          <p:spPr>
            <a:xfrm>
              <a:off x="6144230" y="2496739"/>
              <a:ext cx="415498" cy="369332"/>
            </a:xfrm>
            <a:prstGeom prst="rect">
              <a:avLst/>
            </a:prstGeom>
            <a:noFill/>
          </p:spPr>
          <p:txBody>
            <a:bodyPr wrap="none" rtlCol="0">
              <a:spAutoFit/>
            </a:bodyPr>
            <a:lstStyle/>
            <a:p>
              <a:r>
                <a:rPr kumimoji="1" lang="ja-JP" altLang="en-US" dirty="0"/>
                <a:t>③</a:t>
              </a:r>
            </a:p>
          </p:txBody>
        </p:sp>
      </p:grpSp>
      <p:sp>
        <p:nvSpPr>
          <p:cNvPr id="155" name="テキスト ボックス 154">
            <a:extLst>
              <a:ext uri="{FF2B5EF4-FFF2-40B4-BE49-F238E27FC236}">
                <a16:creationId xmlns:a16="http://schemas.microsoft.com/office/drawing/2014/main" id="{AABEED7F-3AC9-4006-AB98-19CB6210F0EF}"/>
              </a:ext>
            </a:extLst>
          </p:cNvPr>
          <p:cNvSpPr txBox="1"/>
          <p:nvPr/>
        </p:nvSpPr>
        <p:spPr>
          <a:xfrm>
            <a:off x="760187" y="1054163"/>
            <a:ext cx="646331" cy="369332"/>
          </a:xfrm>
          <a:prstGeom prst="rect">
            <a:avLst/>
          </a:prstGeom>
          <a:noFill/>
        </p:spPr>
        <p:txBody>
          <a:bodyPr wrap="none" rtlCol="0">
            <a:spAutoFit/>
          </a:bodyPr>
          <a:lstStyle/>
          <a:p>
            <a:r>
              <a:rPr kumimoji="1" lang="ja-JP" altLang="en-US" dirty="0"/>
              <a:t>対象</a:t>
            </a:r>
          </a:p>
        </p:txBody>
      </p:sp>
      <p:sp>
        <p:nvSpPr>
          <p:cNvPr id="157" name="テキスト ボックス 156">
            <a:extLst>
              <a:ext uri="{FF2B5EF4-FFF2-40B4-BE49-F238E27FC236}">
                <a16:creationId xmlns:a16="http://schemas.microsoft.com/office/drawing/2014/main" id="{D5EDE0F9-F716-4558-AE5E-61DD13045F25}"/>
              </a:ext>
            </a:extLst>
          </p:cNvPr>
          <p:cNvSpPr txBox="1"/>
          <p:nvPr/>
        </p:nvSpPr>
        <p:spPr>
          <a:xfrm>
            <a:off x="694623" y="3429952"/>
            <a:ext cx="1271502" cy="369332"/>
          </a:xfrm>
          <a:prstGeom prst="rect">
            <a:avLst/>
          </a:prstGeom>
          <a:noFill/>
        </p:spPr>
        <p:txBody>
          <a:bodyPr wrap="none" rtlCol="0">
            <a:spAutoFit/>
          </a:bodyPr>
          <a:lstStyle/>
          <a:p>
            <a:r>
              <a:rPr kumimoji="1" lang="ja-JP" altLang="en-US" dirty="0"/>
              <a:t>実験の流れ</a:t>
            </a:r>
          </a:p>
        </p:txBody>
      </p:sp>
      <p:grpSp>
        <p:nvGrpSpPr>
          <p:cNvPr id="162" name="グループ化 161">
            <a:extLst>
              <a:ext uri="{FF2B5EF4-FFF2-40B4-BE49-F238E27FC236}">
                <a16:creationId xmlns:a16="http://schemas.microsoft.com/office/drawing/2014/main" id="{BC3A1CB0-AAC7-4B03-ABD9-7E885A854CDF}"/>
              </a:ext>
            </a:extLst>
          </p:cNvPr>
          <p:cNvGrpSpPr/>
          <p:nvPr/>
        </p:nvGrpSpPr>
        <p:grpSpPr>
          <a:xfrm>
            <a:off x="2265896" y="3779349"/>
            <a:ext cx="1895461" cy="1053151"/>
            <a:chOff x="2252875" y="3814654"/>
            <a:chExt cx="1895461" cy="1053151"/>
          </a:xfrm>
        </p:grpSpPr>
        <p:sp>
          <p:nvSpPr>
            <p:cNvPr id="158" name="フローチャート: 他ページ結合子 157">
              <a:extLst>
                <a:ext uri="{FF2B5EF4-FFF2-40B4-BE49-F238E27FC236}">
                  <a16:creationId xmlns:a16="http://schemas.microsoft.com/office/drawing/2014/main" id="{77A386BD-86FF-4EC0-901A-0BF243D8136B}"/>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1" name="テキスト ボックス 160">
              <a:extLst>
                <a:ext uri="{FF2B5EF4-FFF2-40B4-BE49-F238E27FC236}">
                  <a16:creationId xmlns:a16="http://schemas.microsoft.com/office/drawing/2014/main" id="{EF2169DB-6884-4911-95BB-7ACACD1149CF}"/>
                </a:ext>
              </a:extLst>
            </p:cNvPr>
            <p:cNvSpPr txBox="1"/>
            <p:nvPr/>
          </p:nvSpPr>
          <p:spPr>
            <a:xfrm>
              <a:off x="2478473" y="4171952"/>
              <a:ext cx="1210588" cy="338554"/>
            </a:xfrm>
            <a:prstGeom prst="rect">
              <a:avLst/>
            </a:prstGeom>
            <a:noFill/>
          </p:spPr>
          <p:txBody>
            <a:bodyPr wrap="none" rtlCol="0">
              <a:spAutoFit/>
            </a:bodyPr>
            <a:lstStyle/>
            <a:p>
              <a:pPr algn="ctr"/>
              <a:r>
                <a:rPr kumimoji="1" lang="ja-JP" altLang="en-US" sz="1600" dirty="0"/>
                <a:t>遺伝子合成</a:t>
              </a:r>
            </a:p>
          </p:txBody>
        </p:sp>
      </p:grpSp>
      <p:cxnSp>
        <p:nvCxnSpPr>
          <p:cNvPr id="204" name="直線コネクタ 203">
            <a:extLst>
              <a:ext uri="{FF2B5EF4-FFF2-40B4-BE49-F238E27FC236}">
                <a16:creationId xmlns:a16="http://schemas.microsoft.com/office/drawing/2014/main" id="{37592209-1CC0-4E80-8D10-BA83272CFDD0}"/>
              </a:ext>
            </a:extLst>
          </p:cNvPr>
          <p:cNvCxnSpPr>
            <a:cxnSpLocks/>
            <a:stCxn id="170" idx="2"/>
            <a:endCxn id="182" idx="2"/>
          </p:cNvCxnSpPr>
          <p:nvPr/>
        </p:nvCxnSpPr>
        <p:spPr>
          <a:xfrm>
            <a:off x="8961120" y="4303139"/>
            <a:ext cx="24552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7" name="テキスト ボックス 206">
            <a:extLst>
              <a:ext uri="{FF2B5EF4-FFF2-40B4-BE49-F238E27FC236}">
                <a16:creationId xmlns:a16="http://schemas.microsoft.com/office/drawing/2014/main" id="{9B654AC6-EEE5-4609-961A-134B8174DFD9}"/>
              </a:ext>
            </a:extLst>
          </p:cNvPr>
          <p:cNvSpPr txBox="1"/>
          <p:nvPr/>
        </p:nvSpPr>
        <p:spPr>
          <a:xfrm>
            <a:off x="2025801" y="5341203"/>
            <a:ext cx="8461680" cy="830997"/>
          </a:xfrm>
          <a:prstGeom prst="rect">
            <a:avLst/>
          </a:prstGeom>
          <a:noFill/>
        </p:spPr>
        <p:txBody>
          <a:bodyPr wrap="square">
            <a:spAutoFit/>
          </a:bodyPr>
          <a:lstStyle/>
          <a:p>
            <a:r>
              <a:rPr kumimoji="1" lang="ja-JP" altLang="en-US" sz="2400" b="1" dirty="0">
                <a:solidFill>
                  <a:schemeClr val="accent1"/>
                </a:solidFill>
              </a:rPr>
              <a:t>対象②　発現・活性を確認した。</a:t>
            </a:r>
            <a:endParaRPr kumimoji="1" lang="en-US" altLang="ja-JP" sz="2400" b="1" dirty="0">
              <a:solidFill>
                <a:schemeClr val="accent1"/>
              </a:solidFill>
            </a:endParaRPr>
          </a:p>
          <a:p>
            <a:r>
              <a:rPr kumimoji="1" lang="ja-JP" altLang="en-US" sz="2400" b="1" dirty="0">
                <a:solidFill>
                  <a:schemeClr val="accent1"/>
                </a:solidFill>
              </a:rPr>
              <a:t>対象③　発現量が少なく、一部基質で活性有無の判断に至らず。</a:t>
            </a:r>
            <a:endParaRPr kumimoji="1" lang="en-US" altLang="ja-JP" sz="2400" b="1" dirty="0">
              <a:solidFill>
                <a:schemeClr val="accent1"/>
              </a:solidFill>
            </a:endParaRPr>
          </a:p>
        </p:txBody>
      </p:sp>
      <p:sp>
        <p:nvSpPr>
          <p:cNvPr id="208" name="テキスト ボックス 207">
            <a:extLst>
              <a:ext uri="{FF2B5EF4-FFF2-40B4-BE49-F238E27FC236}">
                <a16:creationId xmlns:a16="http://schemas.microsoft.com/office/drawing/2014/main" id="{213F0927-01BF-4712-B870-07EE1F867E44}"/>
              </a:ext>
            </a:extLst>
          </p:cNvPr>
          <p:cNvSpPr txBox="1"/>
          <p:nvPr/>
        </p:nvSpPr>
        <p:spPr>
          <a:xfrm>
            <a:off x="2170294" y="3390824"/>
            <a:ext cx="385042" cy="523220"/>
          </a:xfrm>
          <a:prstGeom prst="rect">
            <a:avLst/>
          </a:prstGeom>
          <a:noFill/>
        </p:spPr>
        <p:txBody>
          <a:bodyPr wrap="none" rtlCol="0">
            <a:spAutoFit/>
          </a:bodyPr>
          <a:lstStyle/>
          <a:p>
            <a:r>
              <a:rPr kumimoji="1" lang="en-US" altLang="ja-JP" sz="2800" b="1" dirty="0">
                <a:solidFill>
                  <a:schemeClr val="accent1"/>
                </a:solidFill>
              </a:rPr>
              <a:t>1</a:t>
            </a:r>
            <a:endParaRPr kumimoji="1" lang="ja-JP" altLang="en-US" sz="2800" b="1" dirty="0">
              <a:solidFill>
                <a:schemeClr val="accent1"/>
              </a:solidFill>
            </a:endParaRPr>
          </a:p>
        </p:txBody>
      </p:sp>
      <p:sp>
        <p:nvSpPr>
          <p:cNvPr id="209" name="テキスト ボックス 208">
            <a:extLst>
              <a:ext uri="{FF2B5EF4-FFF2-40B4-BE49-F238E27FC236}">
                <a16:creationId xmlns:a16="http://schemas.microsoft.com/office/drawing/2014/main" id="{0A8191AB-8375-4DD5-AE2C-C1BEF0F78CF4}"/>
              </a:ext>
            </a:extLst>
          </p:cNvPr>
          <p:cNvSpPr txBox="1"/>
          <p:nvPr/>
        </p:nvSpPr>
        <p:spPr>
          <a:xfrm>
            <a:off x="3826272" y="3390824"/>
            <a:ext cx="385042" cy="523220"/>
          </a:xfrm>
          <a:prstGeom prst="rect">
            <a:avLst/>
          </a:prstGeom>
          <a:noFill/>
        </p:spPr>
        <p:txBody>
          <a:bodyPr wrap="none" rtlCol="0">
            <a:spAutoFit/>
          </a:bodyPr>
          <a:lstStyle/>
          <a:p>
            <a:r>
              <a:rPr kumimoji="1" lang="en-US" altLang="ja-JP" sz="2800" b="1" dirty="0">
                <a:solidFill>
                  <a:schemeClr val="accent1"/>
                </a:solidFill>
              </a:rPr>
              <a:t>2</a:t>
            </a:r>
            <a:endParaRPr kumimoji="1" lang="ja-JP" altLang="en-US" sz="2800" b="1" dirty="0">
              <a:solidFill>
                <a:schemeClr val="accent1"/>
              </a:solidFill>
            </a:endParaRPr>
          </a:p>
        </p:txBody>
      </p:sp>
      <p:sp>
        <p:nvSpPr>
          <p:cNvPr id="210" name="テキスト ボックス 209">
            <a:extLst>
              <a:ext uri="{FF2B5EF4-FFF2-40B4-BE49-F238E27FC236}">
                <a16:creationId xmlns:a16="http://schemas.microsoft.com/office/drawing/2014/main" id="{7C233981-50C9-478B-89C4-3C90FA0F75F0}"/>
              </a:ext>
            </a:extLst>
          </p:cNvPr>
          <p:cNvSpPr txBox="1"/>
          <p:nvPr/>
        </p:nvSpPr>
        <p:spPr>
          <a:xfrm>
            <a:off x="5324949" y="3390824"/>
            <a:ext cx="385042" cy="523220"/>
          </a:xfrm>
          <a:prstGeom prst="rect">
            <a:avLst/>
          </a:prstGeom>
          <a:noFill/>
        </p:spPr>
        <p:txBody>
          <a:bodyPr wrap="none" rtlCol="0">
            <a:spAutoFit/>
          </a:bodyPr>
          <a:lstStyle/>
          <a:p>
            <a:r>
              <a:rPr kumimoji="1" lang="en-US" altLang="ja-JP" sz="2800" b="1" dirty="0">
                <a:solidFill>
                  <a:schemeClr val="accent1"/>
                </a:solidFill>
              </a:rPr>
              <a:t>3</a:t>
            </a:r>
            <a:endParaRPr kumimoji="1" lang="ja-JP" altLang="en-US" sz="2800" b="1" dirty="0">
              <a:solidFill>
                <a:schemeClr val="accent1"/>
              </a:solidFill>
            </a:endParaRPr>
          </a:p>
        </p:txBody>
      </p:sp>
      <p:sp>
        <p:nvSpPr>
          <p:cNvPr id="211" name="テキスト ボックス 210">
            <a:extLst>
              <a:ext uri="{FF2B5EF4-FFF2-40B4-BE49-F238E27FC236}">
                <a16:creationId xmlns:a16="http://schemas.microsoft.com/office/drawing/2014/main" id="{AB58463D-DFB6-4911-9B6B-821D9D2A4C19}"/>
              </a:ext>
            </a:extLst>
          </p:cNvPr>
          <p:cNvSpPr txBox="1"/>
          <p:nvPr/>
        </p:nvSpPr>
        <p:spPr>
          <a:xfrm>
            <a:off x="6825126" y="3390824"/>
            <a:ext cx="385042" cy="523220"/>
          </a:xfrm>
          <a:prstGeom prst="rect">
            <a:avLst/>
          </a:prstGeom>
          <a:noFill/>
        </p:spPr>
        <p:txBody>
          <a:bodyPr wrap="none" rtlCol="0">
            <a:spAutoFit/>
          </a:bodyPr>
          <a:lstStyle/>
          <a:p>
            <a:r>
              <a:rPr kumimoji="1" lang="en-US" altLang="ja-JP" sz="2800" b="1" dirty="0">
                <a:solidFill>
                  <a:schemeClr val="accent1"/>
                </a:solidFill>
              </a:rPr>
              <a:t>4</a:t>
            </a:r>
            <a:endParaRPr kumimoji="1" lang="ja-JP" altLang="en-US" sz="2800" b="1" dirty="0">
              <a:solidFill>
                <a:schemeClr val="accent1"/>
              </a:solidFill>
            </a:endParaRPr>
          </a:p>
        </p:txBody>
      </p:sp>
      <p:sp>
        <p:nvSpPr>
          <p:cNvPr id="212" name="テキスト ボックス 211">
            <a:extLst>
              <a:ext uri="{FF2B5EF4-FFF2-40B4-BE49-F238E27FC236}">
                <a16:creationId xmlns:a16="http://schemas.microsoft.com/office/drawing/2014/main" id="{E5CF0818-DE5F-4B8A-B1A6-F3A43BE49860}"/>
              </a:ext>
            </a:extLst>
          </p:cNvPr>
          <p:cNvSpPr txBox="1"/>
          <p:nvPr/>
        </p:nvSpPr>
        <p:spPr>
          <a:xfrm>
            <a:off x="8515408" y="3390824"/>
            <a:ext cx="385042" cy="523220"/>
          </a:xfrm>
          <a:prstGeom prst="rect">
            <a:avLst/>
          </a:prstGeom>
          <a:noFill/>
        </p:spPr>
        <p:txBody>
          <a:bodyPr wrap="none" rtlCol="0">
            <a:spAutoFit/>
          </a:bodyPr>
          <a:lstStyle/>
          <a:p>
            <a:r>
              <a:rPr kumimoji="1" lang="en-US" altLang="ja-JP" sz="2800" b="1" dirty="0">
                <a:solidFill>
                  <a:schemeClr val="accent1"/>
                </a:solidFill>
              </a:rPr>
              <a:t>5</a:t>
            </a:r>
            <a:endParaRPr kumimoji="1" lang="ja-JP" altLang="en-US" sz="2800" b="1" dirty="0">
              <a:solidFill>
                <a:schemeClr val="accent1"/>
              </a:solidFill>
            </a:endParaRPr>
          </a:p>
        </p:txBody>
      </p:sp>
      <p:sp>
        <p:nvSpPr>
          <p:cNvPr id="65" name="テキスト ボックス 64">
            <a:extLst>
              <a:ext uri="{FF2B5EF4-FFF2-40B4-BE49-F238E27FC236}">
                <a16:creationId xmlns:a16="http://schemas.microsoft.com/office/drawing/2014/main" id="{64FF9A52-7387-4716-96D7-C59E8CD9402D}"/>
              </a:ext>
            </a:extLst>
          </p:cNvPr>
          <p:cNvSpPr txBox="1"/>
          <p:nvPr/>
        </p:nvSpPr>
        <p:spPr>
          <a:xfrm>
            <a:off x="2668625" y="4851244"/>
            <a:ext cx="856325"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カ月</a:t>
            </a:r>
          </a:p>
        </p:txBody>
      </p:sp>
      <p:sp>
        <p:nvSpPr>
          <p:cNvPr id="66" name="テキスト ボックス 65">
            <a:extLst>
              <a:ext uri="{FF2B5EF4-FFF2-40B4-BE49-F238E27FC236}">
                <a16:creationId xmlns:a16="http://schemas.microsoft.com/office/drawing/2014/main" id="{26A04119-64CB-4831-96EF-812B5552A627}"/>
              </a:ext>
            </a:extLst>
          </p:cNvPr>
          <p:cNvSpPr txBox="1"/>
          <p:nvPr/>
        </p:nvSpPr>
        <p:spPr>
          <a:xfrm>
            <a:off x="5875935" y="4851244"/>
            <a:ext cx="914033"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p>
        </p:txBody>
      </p:sp>
      <p:sp>
        <p:nvSpPr>
          <p:cNvPr id="67" name="テキスト ボックス 66">
            <a:extLst>
              <a:ext uri="{FF2B5EF4-FFF2-40B4-BE49-F238E27FC236}">
                <a16:creationId xmlns:a16="http://schemas.microsoft.com/office/drawing/2014/main" id="{89F1CAA9-38D8-41C5-93DE-D12310C6F545}"/>
              </a:ext>
            </a:extLst>
          </p:cNvPr>
          <p:cNvSpPr txBox="1"/>
          <p:nvPr/>
        </p:nvSpPr>
        <p:spPr>
          <a:xfrm>
            <a:off x="4340935" y="4851101"/>
            <a:ext cx="914033"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p>
        </p:txBody>
      </p:sp>
      <p:sp>
        <p:nvSpPr>
          <p:cNvPr id="68" name="テキスト ボックス 67">
            <a:extLst>
              <a:ext uri="{FF2B5EF4-FFF2-40B4-BE49-F238E27FC236}">
                <a16:creationId xmlns:a16="http://schemas.microsoft.com/office/drawing/2014/main" id="{76F88974-42B1-4438-9FD3-4611C408D5DB}"/>
              </a:ext>
            </a:extLst>
          </p:cNvPr>
          <p:cNvSpPr txBox="1"/>
          <p:nvPr/>
        </p:nvSpPr>
        <p:spPr>
          <a:xfrm>
            <a:off x="6460703" y="916971"/>
            <a:ext cx="4733988" cy="276999"/>
          </a:xfrm>
          <a:prstGeom prst="rect">
            <a:avLst/>
          </a:prstGeom>
          <a:noFill/>
        </p:spPr>
        <p:txBody>
          <a:bodyPr wrap="none" rtlCol="0">
            <a:spAutoFit/>
          </a:bodyPr>
          <a:lstStyle/>
          <a:p>
            <a:r>
              <a:rPr kumimoji="1" lang="ja-JP" altLang="en-US" sz="1200" dirty="0"/>
              <a:t>凡例：セルラーゼは、触媒ドメインと結合ドメインの</a:t>
            </a:r>
            <a:r>
              <a:rPr kumimoji="1" lang="en-US" altLang="ja-JP" sz="1200" dirty="0"/>
              <a:t>2</a:t>
            </a:r>
            <a:r>
              <a:rPr kumimoji="1" lang="ja-JP" altLang="en-US" sz="1200" dirty="0"/>
              <a:t>ドメインから構成される。</a:t>
            </a:r>
          </a:p>
        </p:txBody>
      </p:sp>
      <p:grpSp>
        <p:nvGrpSpPr>
          <p:cNvPr id="69" name="グループ化 68">
            <a:extLst>
              <a:ext uri="{FF2B5EF4-FFF2-40B4-BE49-F238E27FC236}">
                <a16:creationId xmlns:a16="http://schemas.microsoft.com/office/drawing/2014/main" id="{DB3493F6-8E92-46A8-892F-B4E5856BCC1D}"/>
              </a:ext>
            </a:extLst>
          </p:cNvPr>
          <p:cNvGrpSpPr/>
          <p:nvPr/>
        </p:nvGrpSpPr>
        <p:grpSpPr>
          <a:xfrm>
            <a:off x="6960116" y="1291790"/>
            <a:ext cx="5047665" cy="949123"/>
            <a:chOff x="1241417" y="785187"/>
            <a:chExt cx="5047665" cy="949123"/>
          </a:xfrm>
        </p:grpSpPr>
        <p:grpSp>
          <p:nvGrpSpPr>
            <p:cNvPr id="70" name="グループ化 69">
              <a:extLst>
                <a:ext uri="{FF2B5EF4-FFF2-40B4-BE49-F238E27FC236}">
                  <a16:creationId xmlns:a16="http://schemas.microsoft.com/office/drawing/2014/main" id="{A9D76A3F-4E69-4187-BA02-A1BC8E49C31B}"/>
                </a:ext>
              </a:extLst>
            </p:cNvPr>
            <p:cNvGrpSpPr/>
            <p:nvPr/>
          </p:nvGrpSpPr>
          <p:grpSpPr>
            <a:xfrm>
              <a:off x="1241417" y="785187"/>
              <a:ext cx="5047664" cy="949123"/>
              <a:chOff x="9413082" y="1604254"/>
              <a:chExt cx="5047664" cy="949123"/>
            </a:xfrm>
          </p:grpSpPr>
          <p:sp>
            <p:nvSpPr>
              <p:cNvPr id="72" name="正方形/長方形 71">
                <a:extLst>
                  <a:ext uri="{FF2B5EF4-FFF2-40B4-BE49-F238E27FC236}">
                    <a16:creationId xmlns:a16="http://schemas.microsoft.com/office/drawing/2014/main" id="{2A3FDAEA-0399-4E9C-B160-843A7C136127}"/>
                  </a:ext>
                </a:extLst>
              </p:cNvPr>
              <p:cNvSpPr/>
              <p:nvPr/>
            </p:nvSpPr>
            <p:spPr>
              <a:xfrm>
                <a:off x="9919287" y="2088965"/>
                <a:ext cx="1216802" cy="245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chemeClr val="tx1"/>
                    </a:solidFill>
                  </a:rPr>
                  <a:t>Cel6 or</a:t>
                </a:r>
                <a:r>
                  <a:rPr kumimoji="1" lang="ja-JP" altLang="en-US" sz="1200">
                    <a:solidFill>
                      <a:schemeClr val="tx1"/>
                    </a:solidFill>
                  </a:rPr>
                  <a:t> </a:t>
                </a:r>
                <a:r>
                  <a:rPr kumimoji="1" lang="en-US" altLang="ja-JP" sz="1200">
                    <a:solidFill>
                      <a:schemeClr val="tx1"/>
                    </a:solidFill>
                  </a:rPr>
                  <a:t>Cel7</a:t>
                </a:r>
                <a:endParaRPr kumimoji="1" lang="ja-JP" altLang="en-US" sz="1200" dirty="0">
                  <a:solidFill>
                    <a:schemeClr val="tx1"/>
                  </a:solidFill>
                </a:endParaRPr>
              </a:p>
            </p:txBody>
          </p:sp>
          <p:grpSp>
            <p:nvGrpSpPr>
              <p:cNvPr id="73" name="グループ化 72">
                <a:extLst>
                  <a:ext uri="{FF2B5EF4-FFF2-40B4-BE49-F238E27FC236}">
                    <a16:creationId xmlns:a16="http://schemas.microsoft.com/office/drawing/2014/main" id="{F478B36A-626A-42C8-9959-D9BDE03CA7FB}"/>
                  </a:ext>
                </a:extLst>
              </p:cNvPr>
              <p:cNvGrpSpPr/>
              <p:nvPr/>
            </p:nvGrpSpPr>
            <p:grpSpPr>
              <a:xfrm>
                <a:off x="9472864" y="1678258"/>
                <a:ext cx="2170081" cy="430516"/>
                <a:chOff x="6799366" y="1248537"/>
                <a:chExt cx="1960180" cy="340384"/>
              </a:xfrm>
            </p:grpSpPr>
            <p:sp>
              <p:nvSpPr>
                <p:cNvPr id="76" name="フローチャート: 端子 75">
                  <a:extLst>
                    <a:ext uri="{FF2B5EF4-FFF2-40B4-BE49-F238E27FC236}">
                      <a16:creationId xmlns:a16="http://schemas.microsoft.com/office/drawing/2014/main" id="{E7387098-9A7E-4B9A-AB1B-86575C22764A}"/>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83" name="正方形/長方形 82">
                  <a:extLst>
                    <a:ext uri="{FF2B5EF4-FFF2-40B4-BE49-F238E27FC236}">
                      <a16:creationId xmlns:a16="http://schemas.microsoft.com/office/drawing/2014/main" id="{EB049D71-FFB7-452C-9F19-70A440C8D608}"/>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84" name="直線コネクタ 83">
                  <a:extLst>
                    <a:ext uri="{FF2B5EF4-FFF2-40B4-BE49-F238E27FC236}">
                      <a16:creationId xmlns:a16="http://schemas.microsoft.com/office/drawing/2014/main" id="{1130CC09-F2D9-4BA1-9836-B772459625A1}"/>
                    </a:ext>
                  </a:extLst>
                </p:cNvPr>
                <p:cNvCxnSpPr>
                  <a:cxnSpLocks/>
                  <a:stCxn id="76" idx="3"/>
                  <a:endCxn id="83"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4" name="テキスト ボックス 73">
                <a:extLst>
                  <a:ext uri="{FF2B5EF4-FFF2-40B4-BE49-F238E27FC236}">
                    <a16:creationId xmlns:a16="http://schemas.microsoft.com/office/drawing/2014/main" id="{D10A0419-448D-4B3B-B381-2A14A087F0C0}"/>
                  </a:ext>
                </a:extLst>
              </p:cNvPr>
              <p:cNvSpPr txBox="1"/>
              <p:nvPr/>
            </p:nvSpPr>
            <p:spPr>
              <a:xfrm>
                <a:off x="9737929" y="2259651"/>
                <a:ext cx="1630575" cy="276999"/>
              </a:xfrm>
              <a:prstGeom prst="rect">
                <a:avLst/>
              </a:prstGeom>
              <a:noFill/>
            </p:spPr>
            <p:txBody>
              <a:bodyPr wrap="none" rtlCol="0">
                <a:spAutoFit/>
              </a:bodyPr>
              <a:lstStyle/>
              <a:p>
                <a:r>
                  <a:rPr kumimoji="1" lang="en-US" altLang="ja-JP" sz="1200" dirty="0"/>
                  <a:t>@</a:t>
                </a:r>
                <a:r>
                  <a:rPr kumimoji="1" lang="ja-JP" altLang="en-US" sz="1200" dirty="0"/>
                  <a:t>発現に使用する宿主</a:t>
                </a:r>
              </a:p>
            </p:txBody>
          </p:sp>
          <p:sp>
            <p:nvSpPr>
              <p:cNvPr id="75" name="正方形/長方形 74">
                <a:extLst>
                  <a:ext uri="{FF2B5EF4-FFF2-40B4-BE49-F238E27FC236}">
                    <a16:creationId xmlns:a16="http://schemas.microsoft.com/office/drawing/2014/main" id="{D30D1E09-D99C-400C-829C-97CB85A88E5C}"/>
                  </a:ext>
                </a:extLst>
              </p:cNvPr>
              <p:cNvSpPr/>
              <p:nvPr/>
            </p:nvSpPr>
            <p:spPr>
              <a:xfrm>
                <a:off x="9413082" y="1604254"/>
                <a:ext cx="5047664" cy="949123"/>
              </a:xfrm>
              <a:prstGeom prst="rect">
                <a:avLst/>
              </a:prstGeom>
              <a:noFill/>
              <a:ln>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1" name="正方形/長方形 70">
              <a:extLst>
                <a:ext uri="{FF2B5EF4-FFF2-40B4-BE49-F238E27FC236}">
                  <a16:creationId xmlns:a16="http://schemas.microsoft.com/office/drawing/2014/main" id="{22A91E4E-0B63-478E-AC77-517BC3E778C6}"/>
                </a:ext>
              </a:extLst>
            </p:cNvPr>
            <p:cNvSpPr/>
            <p:nvPr/>
          </p:nvSpPr>
          <p:spPr>
            <a:xfrm>
              <a:off x="3575231" y="785187"/>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srgbClr val="003399"/>
                  </a:solidFill>
                  <a:effectLst/>
                  <a:uLnTx/>
                  <a:uFillTx/>
                  <a:latin typeface="Meiryo UI"/>
                  <a:ea typeface="Meiryo UI"/>
                  <a:cs typeface="Times New Roman" panose="02020603050405020304" pitchFamily="18" charset="0"/>
                </a:rPr>
                <a:t>Pc</a:t>
              </a:r>
              <a:r>
                <a:rPr kumimoji="1" lang="ja-JP" altLang="en-US" sz="1100" b="1" i="0" u="none" strike="noStrike" kern="1200" cap="none" spc="0" normalizeH="0" baseline="0" noProof="0">
                  <a:ln>
                    <a:noFill/>
                  </a:ln>
                  <a:solidFill>
                    <a:srgbClr val="003399"/>
                  </a:solidFill>
                  <a:effectLst/>
                  <a:uLnTx/>
                  <a:uFillTx/>
                  <a:latin typeface="Meiryo UI"/>
                  <a:ea typeface="Meiryo UI"/>
                  <a:cs typeface="Times New Roman" panose="02020603050405020304" pitchFamily="18" charset="0"/>
                </a:rPr>
                <a:t>：</a:t>
              </a:r>
              <a:r>
                <a:rPr kumimoji="1" lang="en-US" altLang="ja-JP" sz="1100" b="1" i="1" u="none" strike="noStrike" kern="1200" cap="none" spc="0" normalizeH="0" baseline="0" noProof="0">
                  <a:ln>
                    <a:noFill/>
                  </a:ln>
                  <a:solidFill>
                    <a:srgbClr val="003399"/>
                  </a:solidFill>
                  <a:effectLst/>
                  <a:uLnTx/>
                  <a:uFillTx/>
                  <a:latin typeface="Meiryo UI"/>
                  <a:ea typeface="Meiryo UI"/>
                  <a:cs typeface="Times New Roman" panose="02020603050405020304" pitchFamily="18" charset="0"/>
                </a:rPr>
                <a:t>Phanerochaete chrysosporium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srgbClr val="C00000"/>
                  </a:solidFill>
                  <a:effectLst/>
                  <a:uLnTx/>
                  <a:uFillTx/>
                  <a:latin typeface="Meiryo UI"/>
                  <a:ea typeface="Meiryo UI"/>
                  <a:cs typeface="+mn-cs"/>
                </a:rPr>
                <a:t>Te</a:t>
              </a:r>
              <a:r>
                <a:rPr kumimoji="1" lang="ja-JP" altLang="en-US" sz="1100" b="1" i="0" u="none" strike="noStrike" kern="1200" cap="none" spc="0" normalizeH="0" baseline="0" noProof="0">
                  <a:ln>
                    <a:noFill/>
                  </a:ln>
                  <a:solidFill>
                    <a:srgbClr val="C00000"/>
                  </a:solidFill>
                  <a:effectLst/>
                  <a:uLnTx/>
                  <a:uFillTx/>
                  <a:latin typeface="Meiryo UI"/>
                  <a:ea typeface="Meiryo UI"/>
                  <a:cs typeface="+mn-cs"/>
                </a:rPr>
                <a:t>：</a:t>
              </a:r>
              <a:r>
                <a:rPr kumimoji="1" lang="en-US" altLang="ja-JP" sz="1100" b="1" i="1" u="none" strike="noStrike" kern="1200" cap="none" spc="0" normalizeH="0" baseline="0" noProof="0">
                  <a:ln>
                    <a:noFill/>
                  </a:ln>
                  <a:solidFill>
                    <a:srgbClr val="C00000"/>
                  </a:solidFill>
                  <a:effectLst/>
                  <a:uLnTx/>
                  <a:uFillTx/>
                  <a:latin typeface="Meiryo UI"/>
                  <a:ea typeface="Meiryo UI"/>
                  <a:cs typeface="+mn-cs"/>
                </a:rPr>
                <a:t>Talaromyces emersonii</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a:ln>
                    <a:noFill/>
                  </a:ln>
                  <a:solidFill>
                    <a:srgbClr val="00CCFF"/>
                  </a:solidFill>
                  <a:effectLst/>
                  <a:uLnTx/>
                  <a:uFillTx/>
                  <a:latin typeface="Meiryo UI"/>
                  <a:ea typeface="Meiryo UI"/>
                  <a:cs typeface="+mn-cs"/>
                </a:rPr>
                <a:t>Trichoderma reesei</a:t>
              </a:r>
            </a:p>
          </p:txBody>
        </p:sp>
      </p:grpSp>
      <p:sp>
        <p:nvSpPr>
          <p:cNvPr id="85" name="テキスト ボックス 84">
            <a:extLst>
              <a:ext uri="{FF2B5EF4-FFF2-40B4-BE49-F238E27FC236}">
                <a16:creationId xmlns:a16="http://schemas.microsoft.com/office/drawing/2014/main" id="{2F4ACC3F-CBBD-4219-84ED-E0F6DB0D1210}"/>
              </a:ext>
            </a:extLst>
          </p:cNvPr>
          <p:cNvSpPr txBox="1"/>
          <p:nvPr/>
        </p:nvSpPr>
        <p:spPr>
          <a:xfrm>
            <a:off x="7117237" y="2401145"/>
            <a:ext cx="4799943" cy="523220"/>
          </a:xfrm>
          <a:prstGeom prst="rect">
            <a:avLst/>
          </a:prstGeom>
          <a:noFill/>
        </p:spPr>
        <p:txBody>
          <a:bodyPr wrap="square" rtlCol="0">
            <a:spAutoFit/>
          </a:bodyPr>
          <a:lstStyle/>
          <a:p>
            <a:r>
              <a:rPr kumimoji="1" lang="ja-JP" altLang="en-US" sz="1400" dirty="0"/>
              <a:t>＊酵母</a:t>
            </a:r>
            <a:r>
              <a:rPr kumimoji="1" lang="ja-JP" altLang="en-US" sz="1400" i="1" dirty="0"/>
              <a:t>：</a:t>
            </a:r>
            <a:r>
              <a:rPr kumimoji="1" lang="en-US" altLang="ja-JP" sz="1400" i="1" dirty="0">
                <a:latin typeface="+mn-ea"/>
              </a:rPr>
              <a:t>Pichia</a:t>
            </a:r>
            <a:r>
              <a:rPr kumimoji="1" lang="ja-JP" altLang="en-US" sz="1400" i="1" dirty="0">
                <a:latin typeface="+mn-ea"/>
              </a:rPr>
              <a:t> </a:t>
            </a:r>
            <a:r>
              <a:rPr kumimoji="1" lang="en-US" altLang="ja-JP" sz="1400" i="1" dirty="0">
                <a:latin typeface="+mn-ea"/>
              </a:rPr>
              <a:t>pastoris</a:t>
            </a:r>
            <a:r>
              <a:rPr kumimoji="1" lang="ja-JP" altLang="en-US" sz="1400" i="1" dirty="0">
                <a:latin typeface="+mn-ea"/>
              </a:rPr>
              <a:t> </a:t>
            </a:r>
            <a:r>
              <a:rPr kumimoji="1" lang="en-US" altLang="ja-JP" sz="1400" dirty="0">
                <a:latin typeface="+mn-ea"/>
              </a:rPr>
              <a:t>KM71H</a:t>
            </a:r>
            <a:r>
              <a:rPr kumimoji="1" lang="ja-JP" altLang="en-US" sz="1400" dirty="0"/>
              <a:t>（メタノール資化酵母）</a:t>
            </a:r>
            <a:endParaRPr kumimoji="1" lang="en-US" altLang="ja-JP" sz="1400" dirty="0"/>
          </a:p>
          <a:p>
            <a:r>
              <a:rPr kumimoji="1" lang="ja-JP" altLang="en-US" sz="1400" dirty="0"/>
              <a:t>　 発現ベクター：</a:t>
            </a:r>
            <a:r>
              <a:rPr kumimoji="1" lang="en-US" altLang="ja-JP" sz="1400" dirty="0" err="1"/>
              <a:t>pPICZ</a:t>
            </a:r>
            <a:r>
              <a:rPr kumimoji="1" lang="en-US" altLang="ja-JP" sz="1400" dirty="0"/>
              <a:t>α</a:t>
            </a:r>
            <a:endParaRPr kumimoji="1" lang="ja-JP" altLang="en-US" sz="1400" dirty="0"/>
          </a:p>
        </p:txBody>
      </p:sp>
    </p:spTree>
    <p:extLst>
      <p:ext uri="{BB962C8B-B14F-4D97-AF65-F5344CB8AC3E}">
        <p14:creationId xmlns:p14="http://schemas.microsoft.com/office/powerpoint/2010/main" val="3369080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FA1A44-2154-4ECE-9788-3FD9A67DCD2D}"/>
              </a:ext>
            </a:extLst>
          </p:cNvPr>
          <p:cNvSpPr>
            <a:spLocks noGrp="1"/>
          </p:cNvSpPr>
          <p:nvPr>
            <p:ph type="title"/>
          </p:nvPr>
        </p:nvSpPr>
        <p:spPr/>
        <p:txBody>
          <a:bodyPr/>
          <a:lstStyle/>
          <a:p>
            <a:r>
              <a:rPr kumimoji="1" lang="ja-JP" altLang="en-US" dirty="0"/>
              <a:t>参考文献</a:t>
            </a:r>
          </a:p>
        </p:txBody>
      </p:sp>
      <p:sp>
        <p:nvSpPr>
          <p:cNvPr id="3" name="スライド番号プレースホルダー 2">
            <a:extLst>
              <a:ext uri="{FF2B5EF4-FFF2-40B4-BE49-F238E27FC236}">
                <a16:creationId xmlns:a16="http://schemas.microsoft.com/office/drawing/2014/main" id="{38AC836B-B38E-4256-BBD6-AB0F3E1CB15E}"/>
              </a:ext>
            </a:extLst>
          </p:cNvPr>
          <p:cNvSpPr>
            <a:spLocks noGrp="1"/>
          </p:cNvSpPr>
          <p:nvPr>
            <p:ph type="sldNum" sz="quarter" idx="10"/>
          </p:nvPr>
        </p:nvSpPr>
        <p:spPr/>
        <p:txBody>
          <a:bodyPr/>
          <a:lstStyle/>
          <a:p>
            <a:fld id="{584EAAFE-CFE5-40AD-8E95-5BFF290DC5CF}" type="slidenum">
              <a:rPr kumimoji="1" lang="ja-JP" altLang="en-US" smtClean="0"/>
              <a:pPr/>
              <a:t>53</a:t>
            </a:fld>
            <a:endParaRPr kumimoji="1" lang="ja-JP" altLang="en-US"/>
          </a:p>
        </p:txBody>
      </p:sp>
      <p:sp>
        <p:nvSpPr>
          <p:cNvPr id="5" name="フッター プレースホルダー 4">
            <a:extLst>
              <a:ext uri="{FF2B5EF4-FFF2-40B4-BE49-F238E27FC236}">
                <a16:creationId xmlns:a16="http://schemas.microsoft.com/office/drawing/2014/main" id="{603633C7-C8FE-4434-9BF0-73FC990E30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a:t>Confidential</a:t>
            </a:r>
            <a:endParaRPr kumimoji="1" lang="ja-JP" altLang="en-US" dirty="0"/>
          </a:p>
        </p:txBody>
      </p:sp>
      <p:sp>
        <p:nvSpPr>
          <p:cNvPr id="7" name="テキスト ボックス 6">
            <a:extLst>
              <a:ext uri="{FF2B5EF4-FFF2-40B4-BE49-F238E27FC236}">
                <a16:creationId xmlns:a16="http://schemas.microsoft.com/office/drawing/2014/main" id="{991A31FA-0A5C-49F0-8467-9A1C91C81F4A}"/>
              </a:ext>
            </a:extLst>
          </p:cNvPr>
          <p:cNvSpPr txBox="1"/>
          <p:nvPr/>
        </p:nvSpPr>
        <p:spPr>
          <a:xfrm>
            <a:off x="733212" y="1201896"/>
            <a:ext cx="10788227" cy="2585323"/>
          </a:xfrm>
          <a:prstGeom prst="rect">
            <a:avLst/>
          </a:prstGeom>
          <a:noFill/>
        </p:spPr>
        <p:txBody>
          <a:bodyPr wrap="square">
            <a:spAutoFit/>
          </a:bodyPr>
          <a:lstStyle/>
          <a:p>
            <a:r>
              <a:rPr lang="ja-JP" altLang="en-US" dirty="0">
                <a:solidFill>
                  <a:srgbClr val="212121"/>
                </a:solidFill>
                <a:latin typeface="BlinkMacSystemFont"/>
              </a:rPr>
              <a:t>参考文献１</a:t>
            </a:r>
            <a:endParaRPr lang="en-US" altLang="ja-JP" dirty="0"/>
          </a:p>
          <a:p>
            <a:r>
              <a:rPr lang="en-US" altLang="ja-JP" dirty="0" err="1"/>
              <a:t>Voutilainen</a:t>
            </a:r>
            <a:r>
              <a:rPr lang="en-US" altLang="ja-JP" dirty="0"/>
              <a:t> SP, Murray PG, Tuohy MG, </a:t>
            </a:r>
            <a:r>
              <a:rPr lang="en-US" altLang="ja-JP" dirty="0" err="1"/>
              <a:t>Koivula</a:t>
            </a:r>
            <a:r>
              <a:rPr lang="en-US" altLang="ja-JP" dirty="0"/>
              <a:t> A. Expression of </a:t>
            </a:r>
            <a:r>
              <a:rPr lang="en-US" altLang="ja-JP" i="1" dirty="0" err="1"/>
              <a:t>Talaromyces</a:t>
            </a:r>
            <a:r>
              <a:rPr lang="en-US" altLang="ja-JP" i="1" dirty="0"/>
              <a:t> </a:t>
            </a:r>
            <a:r>
              <a:rPr lang="en-US" altLang="ja-JP" i="1" dirty="0" err="1"/>
              <a:t>emersonii</a:t>
            </a:r>
            <a:r>
              <a:rPr lang="en-US" altLang="ja-JP" i="1" dirty="0"/>
              <a:t> </a:t>
            </a:r>
            <a:r>
              <a:rPr lang="en-US" altLang="ja-JP" dirty="0" err="1"/>
              <a:t>cellobiohydrolase</a:t>
            </a:r>
            <a:r>
              <a:rPr lang="en-US" altLang="ja-JP" dirty="0"/>
              <a:t> Cel7A in Saccharomyces cerevisiae and rational mutagenesis to improve its thermostability and activity. Protein </a:t>
            </a:r>
            <a:r>
              <a:rPr lang="en-US" altLang="ja-JP" dirty="0" err="1"/>
              <a:t>Eng</a:t>
            </a:r>
            <a:r>
              <a:rPr lang="en-US" altLang="ja-JP" dirty="0"/>
              <a:t> Des Sel. 2010 Feb;23(2):69-79</a:t>
            </a:r>
          </a:p>
          <a:p>
            <a:endParaRPr lang="en-US" altLang="ja-JP" dirty="0">
              <a:solidFill>
                <a:srgbClr val="212121"/>
              </a:solidFill>
              <a:latin typeface="BlinkMacSystemFont"/>
            </a:endParaRPr>
          </a:p>
          <a:p>
            <a:r>
              <a:rPr lang="ja-JP" altLang="en-US" dirty="0">
                <a:solidFill>
                  <a:srgbClr val="212121"/>
                </a:solidFill>
                <a:latin typeface="BlinkMacSystemFont"/>
              </a:rPr>
              <a:t>参考文献２</a:t>
            </a:r>
            <a:endParaRPr lang="en-US" altLang="ja-JP" dirty="0">
              <a:solidFill>
                <a:srgbClr val="212121"/>
              </a:solidFill>
              <a:latin typeface="BlinkMacSystemFont"/>
            </a:endParaRPr>
          </a:p>
          <a:p>
            <a:r>
              <a:rPr lang="en-US" altLang="ja-JP" dirty="0"/>
              <a:t>Bauer S, Vasu P, Persson S, Mort AJ, Somerville CR. Development and application of a suite of polysaccharide-degrading enzymes for analyzing plant cell walls. Proc Natl </a:t>
            </a:r>
            <a:r>
              <a:rPr lang="en-US" altLang="ja-JP" dirty="0" err="1"/>
              <a:t>Acad</a:t>
            </a:r>
            <a:r>
              <a:rPr lang="en-US" altLang="ja-JP" dirty="0"/>
              <a:t> Sci U S A. 2006 Jul 25;103(30):11417-22. </a:t>
            </a:r>
            <a:r>
              <a:rPr lang="en-US" altLang="ja-JP" dirty="0" err="1"/>
              <a:t>doi</a:t>
            </a:r>
            <a:r>
              <a:rPr lang="en-US" altLang="ja-JP" dirty="0"/>
              <a:t>: 10.1073/pnas.0604632103. </a:t>
            </a:r>
            <a:r>
              <a:rPr lang="en-US" altLang="ja-JP" dirty="0" err="1"/>
              <a:t>Epub</a:t>
            </a:r>
            <a:r>
              <a:rPr lang="en-US" altLang="ja-JP" dirty="0"/>
              <a:t> 2006 Jul 14. </a:t>
            </a:r>
          </a:p>
        </p:txBody>
      </p:sp>
    </p:spTree>
    <p:extLst>
      <p:ext uri="{BB962C8B-B14F-4D97-AF65-F5344CB8AC3E}">
        <p14:creationId xmlns:p14="http://schemas.microsoft.com/office/powerpoint/2010/main" val="376470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A72519-7817-496F-A8E2-83C9425BDB9A}"/>
              </a:ext>
            </a:extLst>
          </p:cNvPr>
          <p:cNvSpPr>
            <a:spLocks noGrp="1"/>
          </p:cNvSpPr>
          <p:nvPr>
            <p:ph type="title"/>
          </p:nvPr>
        </p:nvSpPr>
        <p:spPr/>
        <p:txBody>
          <a:bodyPr>
            <a:normAutofit fontScale="90000"/>
          </a:bodyPr>
          <a:lstStyle/>
          <a:p>
            <a:r>
              <a:rPr lang="ja-JP" altLang="en-US" sz="1600" dirty="0">
                <a:solidFill>
                  <a:prstClr val="white"/>
                </a:solidFill>
                <a:latin typeface="Arial"/>
                <a:ea typeface="Meiryo UI"/>
              </a:rPr>
              <a:t>活動内容の振り返り</a:t>
            </a:r>
            <a:br>
              <a:rPr kumimoji="1" lang="en-US" altLang="ja-JP" sz="2500" b="1" i="0" u="none" strike="noStrike" kern="1200" cap="none" spc="0" normalizeH="0" baseline="0" noProof="0" dirty="0">
                <a:ln>
                  <a:noFill/>
                </a:ln>
                <a:solidFill>
                  <a:prstClr val="white"/>
                </a:solidFill>
                <a:effectLst/>
                <a:uLnTx/>
                <a:uFillTx/>
                <a:latin typeface="Arial"/>
                <a:ea typeface="Meiryo UI"/>
                <a:cs typeface="+mj-cs"/>
              </a:rPr>
            </a:br>
            <a:r>
              <a:rPr kumimoji="1" lang="ja-JP" altLang="en-US" sz="2700" b="1" i="0" u="none" strike="noStrike" kern="1200" cap="none" spc="0" normalizeH="0" baseline="0" noProof="0" dirty="0">
                <a:ln>
                  <a:noFill/>
                </a:ln>
                <a:solidFill>
                  <a:prstClr val="white"/>
                </a:solidFill>
                <a:effectLst/>
                <a:uLnTx/>
                <a:uFillTx/>
                <a:latin typeface="Arial"/>
                <a:ea typeface="Meiryo UI"/>
                <a:cs typeface="+mj-cs"/>
              </a:rPr>
              <a:t>本テーマの狙い</a:t>
            </a:r>
            <a:endParaRPr kumimoji="1" lang="ja-JP" altLang="en-US" dirty="0"/>
          </a:p>
        </p:txBody>
      </p:sp>
      <p:sp>
        <p:nvSpPr>
          <p:cNvPr id="3" name="スライド番号プレースホルダー 2">
            <a:extLst>
              <a:ext uri="{FF2B5EF4-FFF2-40B4-BE49-F238E27FC236}">
                <a16:creationId xmlns:a16="http://schemas.microsoft.com/office/drawing/2014/main" id="{A3504712-CC12-449B-B446-2086B4445D0C}"/>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4" name="テキスト プレースホルダー 3">
            <a:extLst>
              <a:ext uri="{FF2B5EF4-FFF2-40B4-BE49-F238E27FC236}">
                <a16:creationId xmlns:a16="http://schemas.microsoft.com/office/drawing/2014/main" id="{03B39095-5EC3-4B27-A775-10EFB74F6F7E}"/>
              </a:ext>
            </a:extLst>
          </p:cNvPr>
          <p:cNvSpPr>
            <a:spLocks noGrp="1"/>
          </p:cNvSpPr>
          <p:nvPr>
            <p:ph type="body" sz="quarter" idx="11"/>
          </p:nvPr>
        </p:nvSpPr>
        <p:spPr>
          <a:xfrm>
            <a:off x="517055" y="963215"/>
            <a:ext cx="11341887" cy="646331"/>
          </a:xfrm>
        </p:spPr>
        <p:txBody>
          <a:bodyPr/>
          <a:lstStyle/>
          <a:p>
            <a:r>
              <a:rPr lang="ja-JP" altLang="en-US" sz="2000" dirty="0">
                <a:solidFill>
                  <a:schemeClr val="tx1"/>
                </a:solidFill>
              </a:rPr>
              <a:t>酵素利用の産業応用上の課題解決のために</a:t>
            </a:r>
            <a:r>
              <a:rPr kumimoji="1" lang="ja-JP" altLang="en-US" sz="2000" dirty="0">
                <a:solidFill>
                  <a:schemeClr val="tx1"/>
                </a:solidFill>
              </a:rPr>
              <a:t>「探索」だけでなく「設計」が鍵となると考え、バイオエコノミーを事業領域とするにあたっての核となる要素技術として育てたい。</a:t>
            </a:r>
          </a:p>
        </p:txBody>
      </p:sp>
      <p:sp>
        <p:nvSpPr>
          <p:cNvPr id="20" name="正方形/長方形 19">
            <a:extLst>
              <a:ext uri="{FF2B5EF4-FFF2-40B4-BE49-F238E27FC236}">
                <a16:creationId xmlns:a16="http://schemas.microsoft.com/office/drawing/2014/main" id="{82C635D5-A05F-4D64-9953-0AB698B5D137}"/>
              </a:ext>
            </a:extLst>
          </p:cNvPr>
          <p:cNvSpPr/>
          <p:nvPr/>
        </p:nvSpPr>
        <p:spPr>
          <a:xfrm>
            <a:off x="5639906" y="2128317"/>
            <a:ext cx="4607122" cy="1383957"/>
          </a:xfrm>
          <a:prstGeom prst="rect">
            <a:avLst/>
          </a:prstGeom>
          <a:solidFill>
            <a:srgbClr val="FFFFFF">
              <a:lumMod val="9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Arial"/>
              <a:ea typeface="Meiryo UI"/>
              <a:cs typeface="+mn-cs"/>
            </a:endParaRPr>
          </a:p>
        </p:txBody>
      </p:sp>
      <p:sp>
        <p:nvSpPr>
          <p:cNvPr id="21" name="正方形/長方形 20">
            <a:extLst>
              <a:ext uri="{FF2B5EF4-FFF2-40B4-BE49-F238E27FC236}">
                <a16:creationId xmlns:a16="http://schemas.microsoft.com/office/drawing/2014/main" id="{B8FE16ED-41DF-4B59-805B-606B1D4C7601}"/>
              </a:ext>
            </a:extLst>
          </p:cNvPr>
          <p:cNvSpPr/>
          <p:nvPr/>
        </p:nvSpPr>
        <p:spPr>
          <a:xfrm>
            <a:off x="5647583" y="3645079"/>
            <a:ext cx="4599445" cy="2225238"/>
          </a:xfrm>
          <a:prstGeom prst="rect">
            <a:avLst/>
          </a:prstGeom>
          <a:solidFill>
            <a:srgbClr val="F1BC1A">
              <a:lumMod val="60000"/>
              <a:lumOff val="4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Arial"/>
              <a:ea typeface="Meiryo UI"/>
              <a:cs typeface="+mn-cs"/>
            </a:endParaRPr>
          </a:p>
        </p:txBody>
      </p:sp>
      <p:sp>
        <p:nvSpPr>
          <p:cNvPr id="22" name="テキスト ボックス 21">
            <a:extLst>
              <a:ext uri="{FF2B5EF4-FFF2-40B4-BE49-F238E27FC236}">
                <a16:creationId xmlns:a16="http://schemas.microsoft.com/office/drawing/2014/main" id="{A9FFEA53-3AD7-414B-AF9C-85C0DE497786}"/>
              </a:ext>
            </a:extLst>
          </p:cNvPr>
          <p:cNvSpPr txBox="1"/>
          <p:nvPr/>
        </p:nvSpPr>
        <p:spPr>
          <a:xfrm>
            <a:off x="3056351" y="1715748"/>
            <a:ext cx="69762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000" b="1" i="0" u="sng" strike="noStrike" kern="0" cap="none" spc="0" normalizeH="0" baseline="0" noProof="0" dirty="0">
                <a:ln>
                  <a:noFill/>
                </a:ln>
                <a:solidFill>
                  <a:srgbClr val="000000"/>
                </a:solidFill>
                <a:effectLst/>
                <a:uLnTx/>
                <a:uFillTx/>
              </a:rPr>
              <a:t>課題</a:t>
            </a:r>
          </a:p>
        </p:txBody>
      </p:sp>
      <p:sp>
        <p:nvSpPr>
          <p:cNvPr id="23" name="テキスト ボックス 22">
            <a:extLst>
              <a:ext uri="{FF2B5EF4-FFF2-40B4-BE49-F238E27FC236}">
                <a16:creationId xmlns:a16="http://schemas.microsoft.com/office/drawing/2014/main" id="{CC848FEC-A7AC-483E-91DA-6C64296D09DF}"/>
              </a:ext>
            </a:extLst>
          </p:cNvPr>
          <p:cNvSpPr txBox="1"/>
          <p:nvPr/>
        </p:nvSpPr>
        <p:spPr>
          <a:xfrm>
            <a:off x="7173582" y="1706717"/>
            <a:ext cx="95410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000" b="1" i="0" u="sng" strike="noStrike" kern="0" cap="none" spc="0" normalizeH="0" baseline="0" noProof="0" dirty="0">
                <a:ln>
                  <a:noFill/>
                </a:ln>
                <a:solidFill>
                  <a:srgbClr val="000000"/>
                </a:solidFill>
                <a:effectLst/>
                <a:uLnTx/>
                <a:uFillTx/>
              </a:rPr>
              <a:t>解決策</a:t>
            </a:r>
          </a:p>
        </p:txBody>
      </p:sp>
      <p:sp>
        <p:nvSpPr>
          <p:cNvPr id="24" name="楕円 23">
            <a:extLst>
              <a:ext uri="{FF2B5EF4-FFF2-40B4-BE49-F238E27FC236}">
                <a16:creationId xmlns:a16="http://schemas.microsoft.com/office/drawing/2014/main" id="{FB1C7991-D77D-4B5B-92B6-66A08B48E554}"/>
              </a:ext>
            </a:extLst>
          </p:cNvPr>
          <p:cNvSpPr/>
          <p:nvPr/>
        </p:nvSpPr>
        <p:spPr>
          <a:xfrm>
            <a:off x="2160939" y="2147367"/>
            <a:ext cx="2488454" cy="1148316"/>
          </a:xfrm>
          <a:prstGeom prst="ellipse">
            <a:avLst/>
          </a:prstGeom>
          <a:solidFill>
            <a:srgbClr val="B7DCFF">
              <a:lumMod val="9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0000"/>
                </a:solidFill>
                <a:effectLst/>
                <a:uLnTx/>
                <a:uFillTx/>
                <a:latin typeface="Arial"/>
                <a:ea typeface="Meiryo UI"/>
                <a:cs typeface="+mn-cs"/>
              </a:rPr>
              <a:t>酵素利用制限</a:t>
            </a:r>
          </a:p>
        </p:txBody>
      </p:sp>
      <p:sp>
        <p:nvSpPr>
          <p:cNvPr id="25" name="テキスト ボックス 24">
            <a:extLst>
              <a:ext uri="{FF2B5EF4-FFF2-40B4-BE49-F238E27FC236}">
                <a16:creationId xmlns:a16="http://schemas.microsoft.com/office/drawing/2014/main" id="{B1C1B941-A49B-4E8B-8900-5E0C2BE2B911}"/>
              </a:ext>
            </a:extLst>
          </p:cNvPr>
          <p:cNvSpPr txBox="1"/>
          <p:nvPr/>
        </p:nvSpPr>
        <p:spPr>
          <a:xfrm>
            <a:off x="2531443" y="3431096"/>
            <a:ext cx="1739579"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rPr>
              <a:t>特許、名古屋議定書</a:t>
            </a:r>
          </a:p>
        </p:txBody>
      </p:sp>
      <p:sp>
        <p:nvSpPr>
          <p:cNvPr id="26" name="楕円 25">
            <a:extLst>
              <a:ext uri="{FF2B5EF4-FFF2-40B4-BE49-F238E27FC236}">
                <a16:creationId xmlns:a16="http://schemas.microsoft.com/office/drawing/2014/main" id="{4971B5DD-C6CC-4F4F-A5C4-FDF8AD4DC15C}"/>
              </a:ext>
            </a:extLst>
          </p:cNvPr>
          <p:cNvSpPr/>
          <p:nvPr/>
        </p:nvSpPr>
        <p:spPr>
          <a:xfrm>
            <a:off x="2160938" y="4451727"/>
            <a:ext cx="2488455" cy="1148316"/>
          </a:xfrm>
          <a:prstGeom prst="ellipse">
            <a:avLst/>
          </a:prstGeom>
          <a:solidFill>
            <a:srgbClr val="CE4E21">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0000"/>
                </a:solidFill>
                <a:effectLst/>
                <a:uLnTx/>
                <a:uFillTx/>
                <a:latin typeface="Arial"/>
                <a:ea typeface="Meiryo UI"/>
                <a:cs typeface="+mn-cs"/>
              </a:rPr>
              <a:t>天然物がもつ</a:t>
            </a:r>
            <a:endParaRPr kumimoji="1" lang="en-US" altLang="ja-JP" sz="1800" b="0" i="0" u="none" strike="noStrike" kern="0" cap="none" spc="0" normalizeH="0" baseline="0" noProof="0" dirty="0">
              <a:ln>
                <a:noFill/>
              </a:ln>
              <a:solidFill>
                <a:srgbClr val="000000"/>
              </a:solidFill>
              <a:effectLst/>
              <a:uLnTx/>
              <a:uFillTx/>
              <a:latin typeface="Arial"/>
              <a:ea typeface="Meiryo UI"/>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0000"/>
                </a:solidFill>
                <a:effectLst/>
                <a:uLnTx/>
                <a:uFillTx/>
                <a:latin typeface="Arial"/>
                <a:ea typeface="Meiryo UI"/>
                <a:cs typeface="+mn-cs"/>
              </a:rPr>
              <a:t>機能利用に終始</a:t>
            </a:r>
          </a:p>
        </p:txBody>
      </p:sp>
      <p:sp>
        <p:nvSpPr>
          <p:cNvPr id="27" name="テキスト ボックス 26">
            <a:extLst>
              <a:ext uri="{FF2B5EF4-FFF2-40B4-BE49-F238E27FC236}">
                <a16:creationId xmlns:a16="http://schemas.microsoft.com/office/drawing/2014/main" id="{8B85B492-C7C9-41AE-80B3-D15F93289FD6}"/>
              </a:ext>
            </a:extLst>
          </p:cNvPr>
          <p:cNvSpPr txBox="1"/>
          <p:nvPr/>
        </p:nvSpPr>
        <p:spPr>
          <a:xfrm>
            <a:off x="2450080" y="5716428"/>
            <a:ext cx="206979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rPr>
              <a:t>設計ではなく、探索が主流</a:t>
            </a:r>
            <a:endParaRPr kumimoji="1" lang="en-US" altLang="ja-JP" sz="1400" b="0" i="0" u="none" strike="noStrike" kern="0" cap="none" spc="0" normalizeH="0" baseline="0" noProof="0" dirty="0">
              <a:ln>
                <a:noFill/>
              </a:ln>
              <a:solidFill>
                <a:srgbClr val="000000"/>
              </a:solidFill>
              <a:effectLst/>
              <a:uLnTx/>
              <a:uFillTx/>
            </a:endParaRPr>
          </a:p>
        </p:txBody>
      </p:sp>
      <p:sp>
        <p:nvSpPr>
          <p:cNvPr id="28" name="テキスト ボックス 27">
            <a:extLst>
              <a:ext uri="{FF2B5EF4-FFF2-40B4-BE49-F238E27FC236}">
                <a16:creationId xmlns:a16="http://schemas.microsoft.com/office/drawing/2014/main" id="{72DDDCB8-2816-4119-8E34-DD14E448A7F9}"/>
              </a:ext>
            </a:extLst>
          </p:cNvPr>
          <p:cNvSpPr txBox="1"/>
          <p:nvPr/>
        </p:nvSpPr>
        <p:spPr>
          <a:xfrm>
            <a:off x="5647583" y="2846321"/>
            <a:ext cx="459944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rPr>
              <a:t>・採取：環境中の遺伝資源を採取（メタゲノム等）</a:t>
            </a:r>
            <a:endParaRPr kumimoji="1" lang="en-US" altLang="ja-JP" sz="1600" b="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rPr>
              <a:t>・探索：膨大な数の機能未知タンパク質から探索</a:t>
            </a:r>
            <a:endParaRPr kumimoji="1" lang="en-US" altLang="ja-JP" sz="1600" b="0" i="0" u="none" strike="noStrike" kern="0" cap="none" spc="0" normalizeH="0" baseline="0" noProof="0" dirty="0">
              <a:ln>
                <a:noFill/>
              </a:ln>
              <a:solidFill>
                <a:srgbClr val="000000"/>
              </a:solidFill>
              <a:effectLst/>
              <a:uLnTx/>
              <a:uFillTx/>
            </a:endParaRPr>
          </a:p>
        </p:txBody>
      </p:sp>
      <p:sp>
        <p:nvSpPr>
          <p:cNvPr id="29" name="テキスト ボックス 28">
            <a:extLst>
              <a:ext uri="{FF2B5EF4-FFF2-40B4-BE49-F238E27FC236}">
                <a16:creationId xmlns:a16="http://schemas.microsoft.com/office/drawing/2014/main" id="{A956E38B-1161-44E7-85A4-F1415558AAE0}"/>
              </a:ext>
            </a:extLst>
          </p:cNvPr>
          <p:cNvSpPr txBox="1"/>
          <p:nvPr/>
        </p:nvSpPr>
        <p:spPr>
          <a:xfrm>
            <a:off x="5799808" y="4654662"/>
            <a:ext cx="4403770"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rPr>
              <a:t>・機能付加：既知酵素が持たない分子特性を付加</a:t>
            </a:r>
            <a:endParaRPr kumimoji="1" lang="en-US" altLang="ja-JP" sz="1600" b="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rPr>
              <a:t>・機能創製：天然にはない反応触媒酵素を創製</a:t>
            </a:r>
            <a:endParaRPr kumimoji="1" lang="en-US" altLang="ja-JP" sz="1600" b="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rPr>
              <a:t>・特許回避：既知酵素の配列を入替</a:t>
            </a:r>
            <a:endParaRPr kumimoji="1" lang="en-US" altLang="ja-JP" sz="1600" b="0" i="0" u="none" strike="noStrike" kern="0" cap="none" spc="0" normalizeH="0" baseline="0" noProof="0" dirty="0">
              <a:ln>
                <a:noFill/>
              </a:ln>
              <a:solidFill>
                <a:srgbClr val="000000"/>
              </a:solidFill>
              <a:effectLst/>
              <a:uLnTx/>
              <a:uFillTx/>
            </a:endParaRPr>
          </a:p>
        </p:txBody>
      </p:sp>
      <p:sp>
        <p:nvSpPr>
          <p:cNvPr id="30" name="テキスト ボックス 29">
            <a:extLst>
              <a:ext uri="{FF2B5EF4-FFF2-40B4-BE49-F238E27FC236}">
                <a16:creationId xmlns:a16="http://schemas.microsoft.com/office/drawing/2014/main" id="{4A456191-96D6-4190-9D26-6E9DBB779721}"/>
              </a:ext>
            </a:extLst>
          </p:cNvPr>
          <p:cNvSpPr txBox="1"/>
          <p:nvPr/>
        </p:nvSpPr>
        <p:spPr>
          <a:xfrm>
            <a:off x="5696743" y="2251852"/>
            <a:ext cx="80021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400" b="0" i="0" u="none" strike="noStrike" kern="0" cap="none" spc="0" normalizeH="0" baseline="0" noProof="0" dirty="0">
                <a:ln>
                  <a:noFill/>
                </a:ln>
                <a:solidFill>
                  <a:srgbClr val="000000"/>
                </a:solidFill>
                <a:effectLst/>
                <a:uLnTx/>
                <a:uFillTx/>
              </a:rPr>
              <a:t>探索</a:t>
            </a:r>
          </a:p>
        </p:txBody>
      </p:sp>
      <p:sp>
        <p:nvSpPr>
          <p:cNvPr id="31" name="テキスト ボックス 30">
            <a:extLst>
              <a:ext uri="{FF2B5EF4-FFF2-40B4-BE49-F238E27FC236}">
                <a16:creationId xmlns:a16="http://schemas.microsoft.com/office/drawing/2014/main" id="{D3CD79B5-82C9-4AFC-9C4E-D680D96BBC75}"/>
              </a:ext>
            </a:extLst>
          </p:cNvPr>
          <p:cNvSpPr txBox="1"/>
          <p:nvPr/>
        </p:nvSpPr>
        <p:spPr>
          <a:xfrm>
            <a:off x="5823076" y="4032611"/>
            <a:ext cx="80021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400" b="1" i="0" u="none" strike="noStrike" kern="0" cap="none" spc="0" normalizeH="0" baseline="0" noProof="0" dirty="0">
                <a:ln>
                  <a:noFill/>
                </a:ln>
                <a:solidFill>
                  <a:srgbClr val="000000"/>
                </a:solidFill>
                <a:effectLst/>
                <a:uLnTx/>
                <a:uFillTx/>
              </a:rPr>
              <a:t>設計</a:t>
            </a:r>
          </a:p>
        </p:txBody>
      </p:sp>
      <p:sp>
        <p:nvSpPr>
          <p:cNvPr id="32" name="矢印: 右 31">
            <a:extLst>
              <a:ext uri="{FF2B5EF4-FFF2-40B4-BE49-F238E27FC236}">
                <a16:creationId xmlns:a16="http://schemas.microsoft.com/office/drawing/2014/main" id="{BB1F235C-8BFA-45D9-B499-1FED2772E81F}"/>
              </a:ext>
            </a:extLst>
          </p:cNvPr>
          <p:cNvSpPr/>
          <p:nvPr/>
        </p:nvSpPr>
        <p:spPr>
          <a:xfrm rot="2664765">
            <a:off x="4937822" y="3913708"/>
            <a:ext cx="413653" cy="484632"/>
          </a:xfrm>
          <a:prstGeom prst="rightArrow">
            <a:avLst/>
          </a:prstGeom>
          <a:solidFill>
            <a:srgbClr val="FFFFFF">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Arial"/>
              <a:ea typeface="Meiryo UI"/>
              <a:cs typeface="+mn-cs"/>
            </a:endParaRPr>
          </a:p>
        </p:txBody>
      </p:sp>
      <p:sp>
        <p:nvSpPr>
          <p:cNvPr id="33" name="矢印: 右 32">
            <a:extLst>
              <a:ext uri="{FF2B5EF4-FFF2-40B4-BE49-F238E27FC236}">
                <a16:creationId xmlns:a16="http://schemas.microsoft.com/office/drawing/2014/main" id="{1FDB3CF9-F8CC-484A-88EF-7C87332DB552}"/>
              </a:ext>
            </a:extLst>
          </p:cNvPr>
          <p:cNvSpPr/>
          <p:nvPr/>
        </p:nvSpPr>
        <p:spPr>
          <a:xfrm>
            <a:off x="4937823" y="2440610"/>
            <a:ext cx="413653" cy="484632"/>
          </a:xfrm>
          <a:prstGeom prst="rightArrow">
            <a:avLst/>
          </a:prstGeom>
          <a:solidFill>
            <a:srgbClr val="FFFFFF">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Arial"/>
              <a:ea typeface="Meiryo UI"/>
              <a:cs typeface="+mn-cs"/>
            </a:endParaRPr>
          </a:p>
        </p:txBody>
      </p:sp>
      <p:sp>
        <p:nvSpPr>
          <p:cNvPr id="34" name="矢印: 右 33">
            <a:extLst>
              <a:ext uri="{FF2B5EF4-FFF2-40B4-BE49-F238E27FC236}">
                <a16:creationId xmlns:a16="http://schemas.microsoft.com/office/drawing/2014/main" id="{BC4337FE-5FC5-4618-8271-4CB670A8297E}"/>
              </a:ext>
            </a:extLst>
          </p:cNvPr>
          <p:cNvSpPr/>
          <p:nvPr/>
        </p:nvSpPr>
        <p:spPr>
          <a:xfrm>
            <a:off x="4959047" y="4941820"/>
            <a:ext cx="413653" cy="484632"/>
          </a:xfrm>
          <a:prstGeom prst="rightArrow">
            <a:avLst/>
          </a:prstGeom>
          <a:solidFill>
            <a:srgbClr val="FFFFFF">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Arial"/>
              <a:ea typeface="Meiryo UI"/>
              <a:cs typeface="+mn-cs"/>
            </a:endParaRPr>
          </a:p>
        </p:txBody>
      </p:sp>
    </p:spTree>
    <p:extLst>
      <p:ext uri="{BB962C8B-B14F-4D97-AF65-F5344CB8AC3E}">
        <p14:creationId xmlns:p14="http://schemas.microsoft.com/office/powerpoint/2010/main" val="3127721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0BAC62-9A72-45A6-85FA-BE60BEB66B76}"/>
              </a:ext>
            </a:extLst>
          </p:cNvPr>
          <p:cNvSpPr>
            <a:spLocks noGrp="1"/>
          </p:cNvSpPr>
          <p:nvPr>
            <p:ph type="title"/>
          </p:nvPr>
        </p:nvSpPr>
        <p:spPr/>
        <p:txBody>
          <a:bodyPr>
            <a:normAutofit fontScale="90000"/>
          </a:bodyPr>
          <a:lstStyle/>
          <a:p>
            <a:r>
              <a:rPr lang="ja-JP" altLang="en-US" sz="1600" dirty="0">
                <a:solidFill>
                  <a:prstClr val="white"/>
                </a:solidFill>
                <a:latin typeface="Arial"/>
                <a:ea typeface="Meiryo UI"/>
              </a:rPr>
              <a:t>活動内容の振り返り</a:t>
            </a:r>
            <a:br>
              <a:rPr kumimoji="1" lang="en-US" altLang="ja-JP" sz="2500" b="1" i="0" u="none" strike="noStrike" kern="1200" cap="none" spc="0" normalizeH="0" baseline="0" noProof="0" dirty="0">
                <a:ln>
                  <a:noFill/>
                </a:ln>
                <a:solidFill>
                  <a:prstClr val="white"/>
                </a:solidFill>
                <a:effectLst/>
                <a:uLnTx/>
                <a:uFillTx/>
                <a:latin typeface="Arial"/>
                <a:ea typeface="Meiryo UI"/>
                <a:cs typeface="+mj-cs"/>
              </a:rPr>
            </a:br>
            <a:r>
              <a:rPr kumimoji="1" lang="ja-JP" altLang="en-US" sz="2700" b="1" i="0" u="none" strike="noStrike" kern="1200" cap="none" spc="0" normalizeH="0" baseline="0" noProof="0" dirty="0">
                <a:ln>
                  <a:noFill/>
                </a:ln>
                <a:solidFill>
                  <a:prstClr val="white"/>
                </a:solidFill>
                <a:effectLst/>
                <a:uLnTx/>
                <a:uFillTx/>
                <a:latin typeface="Arial"/>
                <a:ea typeface="Meiryo UI"/>
                <a:cs typeface="+mj-cs"/>
              </a:rPr>
              <a:t>研究開発の</a:t>
            </a:r>
            <a:r>
              <a:rPr lang="ja-JP" altLang="en-US" sz="2700" dirty="0">
                <a:solidFill>
                  <a:prstClr val="white"/>
                </a:solidFill>
                <a:latin typeface="Arial"/>
                <a:ea typeface="Meiryo UI"/>
              </a:rPr>
              <a:t>スコープ、フィージビリティスタディの</a:t>
            </a:r>
            <a:r>
              <a:rPr kumimoji="1" lang="ja-JP" altLang="en-US" sz="2700" b="1" i="0" u="none" strike="noStrike" kern="1200" cap="none" spc="0" normalizeH="0" baseline="0" noProof="0" dirty="0">
                <a:ln>
                  <a:noFill/>
                </a:ln>
                <a:solidFill>
                  <a:prstClr val="white"/>
                </a:solidFill>
                <a:effectLst/>
                <a:uLnTx/>
                <a:uFillTx/>
                <a:latin typeface="Arial"/>
                <a:ea typeface="Meiryo UI"/>
                <a:cs typeface="+mj-cs"/>
              </a:rPr>
              <a:t>進め方</a:t>
            </a:r>
            <a:endParaRPr kumimoji="1" lang="ja-JP" altLang="en-US" dirty="0"/>
          </a:p>
        </p:txBody>
      </p:sp>
      <p:sp>
        <p:nvSpPr>
          <p:cNvPr id="3" name="スライド番号プレースホルダー 2">
            <a:extLst>
              <a:ext uri="{FF2B5EF4-FFF2-40B4-BE49-F238E27FC236}">
                <a16:creationId xmlns:a16="http://schemas.microsoft.com/office/drawing/2014/main" id="{8CD82246-2C6F-41D8-9686-9E1ADE8BBBB4}"/>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4" name="テキスト プレースホルダー 3">
            <a:extLst>
              <a:ext uri="{FF2B5EF4-FFF2-40B4-BE49-F238E27FC236}">
                <a16:creationId xmlns:a16="http://schemas.microsoft.com/office/drawing/2014/main" id="{F60FAFA8-4E9E-4737-BFC5-D764829E4191}"/>
              </a:ext>
            </a:extLst>
          </p:cNvPr>
          <p:cNvSpPr>
            <a:spLocks noGrp="1"/>
          </p:cNvSpPr>
          <p:nvPr>
            <p:ph type="body" sz="quarter" idx="11"/>
          </p:nvPr>
        </p:nvSpPr>
        <p:spPr>
          <a:xfrm>
            <a:off x="517055" y="952604"/>
            <a:ext cx="11341887" cy="646331"/>
          </a:xfrm>
        </p:spPr>
        <p:txBody>
          <a:bodyPr/>
          <a:lstStyle/>
          <a:p>
            <a:r>
              <a:rPr kumimoji="1" lang="ja-JP" altLang="en-US" sz="2000" dirty="0">
                <a:solidFill>
                  <a:schemeClr val="tx1"/>
                </a:solidFill>
              </a:rPr>
              <a:t>計算機による設計といっても方法論は複数ある。設計対象をセルロース結合性タンパク質に絞り、</a:t>
            </a:r>
            <a:r>
              <a:rPr lang="ja-JP" altLang="en-US" sz="2000" dirty="0">
                <a:solidFill>
                  <a:schemeClr val="tx1"/>
                </a:solidFill>
              </a:rPr>
              <a:t>テーマ開始</a:t>
            </a:r>
            <a:r>
              <a:rPr kumimoji="1" lang="ja-JP" altLang="en-US" sz="2000" dirty="0">
                <a:solidFill>
                  <a:schemeClr val="tx1"/>
                </a:solidFill>
              </a:rPr>
              <a:t>時点で有力な手法を組み合わせて、コンセプトをまず具体化してみる</a:t>
            </a:r>
            <a:endParaRPr kumimoji="1" lang="en-US" altLang="ja-JP" sz="2000" dirty="0">
              <a:solidFill>
                <a:schemeClr val="tx1"/>
              </a:solidFill>
            </a:endParaRPr>
          </a:p>
        </p:txBody>
      </p:sp>
      <p:pic>
        <p:nvPicPr>
          <p:cNvPr id="5" name="図 4">
            <a:extLst>
              <a:ext uri="{FF2B5EF4-FFF2-40B4-BE49-F238E27FC236}">
                <a16:creationId xmlns:a16="http://schemas.microsoft.com/office/drawing/2014/main" id="{5EC9AB6A-ADD4-455B-BACE-15CDEFD857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780" y="2512757"/>
            <a:ext cx="4380187" cy="1994492"/>
          </a:xfrm>
          <a:prstGeom prst="rect">
            <a:avLst/>
          </a:prstGeom>
        </p:spPr>
      </p:pic>
      <p:sp>
        <p:nvSpPr>
          <p:cNvPr id="6" name="テキスト ボックス 5">
            <a:extLst>
              <a:ext uri="{FF2B5EF4-FFF2-40B4-BE49-F238E27FC236}">
                <a16:creationId xmlns:a16="http://schemas.microsoft.com/office/drawing/2014/main" id="{615A74C0-4847-47CC-B503-2531A9138261}"/>
              </a:ext>
            </a:extLst>
          </p:cNvPr>
          <p:cNvSpPr txBox="1"/>
          <p:nvPr/>
        </p:nvSpPr>
        <p:spPr>
          <a:xfrm>
            <a:off x="7031658" y="4428057"/>
            <a:ext cx="1564852" cy="369332"/>
          </a:xfrm>
          <a:prstGeom prst="rect">
            <a:avLst/>
          </a:prstGeom>
          <a:noFill/>
        </p:spPr>
        <p:txBody>
          <a:bodyPr wrap="none" rtlCol="0">
            <a:spAutoFit/>
          </a:bodyPr>
          <a:lstStyle/>
          <a:p>
            <a:r>
              <a:rPr kumimoji="1" lang="ja-JP" altLang="en-US" dirty="0"/>
              <a:t>触媒タンパク質</a:t>
            </a:r>
          </a:p>
        </p:txBody>
      </p:sp>
      <p:sp>
        <p:nvSpPr>
          <p:cNvPr id="7" name="テキスト ボックス 6">
            <a:extLst>
              <a:ext uri="{FF2B5EF4-FFF2-40B4-BE49-F238E27FC236}">
                <a16:creationId xmlns:a16="http://schemas.microsoft.com/office/drawing/2014/main" id="{9181D4DE-50E6-411F-ABFC-E3E7252F4EF3}"/>
              </a:ext>
            </a:extLst>
          </p:cNvPr>
          <p:cNvSpPr txBox="1"/>
          <p:nvPr/>
        </p:nvSpPr>
        <p:spPr>
          <a:xfrm>
            <a:off x="9495884" y="4428057"/>
            <a:ext cx="1564852" cy="369332"/>
          </a:xfrm>
          <a:prstGeom prst="rect">
            <a:avLst/>
          </a:prstGeom>
          <a:noFill/>
        </p:spPr>
        <p:txBody>
          <a:bodyPr wrap="none" rtlCol="0">
            <a:spAutoFit/>
          </a:bodyPr>
          <a:lstStyle/>
          <a:p>
            <a:r>
              <a:rPr lang="ja-JP" altLang="en-US" dirty="0"/>
              <a:t>結合タンパク質</a:t>
            </a:r>
            <a:endParaRPr kumimoji="1" lang="ja-JP" altLang="en-US" dirty="0"/>
          </a:p>
        </p:txBody>
      </p:sp>
      <p:sp>
        <p:nvSpPr>
          <p:cNvPr id="8" name="テキスト ボックス 7">
            <a:extLst>
              <a:ext uri="{FF2B5EF4-FFF2-40B4-BE49-F238E27FC236}">
                <a16:creationId xmlns:a16="http://schemas.microsoft.com/office/drawing/2014/main" id="{D46F5FB5-D3F7-4B87-A274-CD938D31C280}"/>
              </a:ext>
            </a:extLst>
          </p:cNvPr>
          <p:cNvSpPr txBox="1"/>
          <p:nvPr/>
        </p:nvSpPr>
        <p:spPr>
          <a:xfrm>
            <a:off x="6430668" y="1822455"/>
            <a:ext cx="5434565" cy="646331"/>
          </a:xfrm>
          <a:prstGeom prst="rect">
            <a:avLst/>
          </a:prstGeom>
          <a:noFill/>
        </p:spPr>
        <p:txBody>
          <a:bodyPr wrap="none" rtlCol="0">
            <a:spAutoFit/>
          </a:bodyPr>
          <a:lstStyle/>
          <a:p>
            <a:r>
              <a:rPr kumimoji="1" lang="ja-JP" altLang="en-US" b="1" u="sng" dirty="0"/>
              <a:t>設計対象</a:t>
            </a:r>
            <a:endParaRPr kumimoji="1" lang="en-US" altLang="ja-JP" b="1" u="sng" dirty="0"/>
          </a:p>
          <a:p>
            <a:r>
              <a:rPr kumimoji="1" lang="ja-JP" altLang="en-US" dirty="0"/>
              <a:t>セルロース分解酵素 </a:t>
            </a:r>
            <a:r>
              <a:rPr kumimoji="1" lang="en-US" altLang="ja-JP" dirty="0"/>
              <a:t>TrCel7A</a:t>
            </a:r>
            <a:r>
              <a:rPr kumimoji="1" lang="ja-JP" altLang="en-US" dirty="0"/>
              <a:t>の結合タンパク質（</a:t>
            </a:r>
            <a:r>
              <a:rPr kumimoji="1" lang="en-US" altLang="ja-JP" dirty="0"/>
              <a:t>CBD</a:t>
            </a:r>
            <a:r>
              <a:rPr kumimoji="1" lang="ja-JP" altLang="en-US" dirty="0"/>
              <a:t>）</a:t>
            </a:r>
          </a:p>
        </p:txBody>
      </p:sp>
      <p:sp>
        <p:nvSpPr>
          <p:cNvPr id="9" name="楕円 8">
            <a:extLst>
              <a:ext uri="{FF2B5EF4-FFF2-40B4-BE49-F238E27FC236}">
                <a16:creationId xmlns:a16="http://schemas.microsoft.com/office/drawing/2014/main" id="{1DD52D54-4DDC-4FA8-A209-0AA360F1B538}"/>
              </a:ext>
            </a:extLst>
          </p:cNvPr>
          <p:cNvSpPr/>
          <p:nvPr/>
        </p:nvSpPr>
        <p:spPr>
          <a:xfrm>
            <a:off x="9261987" y="3445484"/>
            <a:ext cx="1976284" cy="1509973"/>
          </a:xfrm>
          <a:prstGeom prst="ellipse">
            <a:avLst/>
          </a:prstGeom>
          <a:noFill/>
          <a:ln w="38100">
            <a:solidFill>
              <a:srgbClr val="B6080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6228BF08-19A3-49AC-8635-255365F34E81}"/>
              </a:ext>
            </a:extLst>
          </p:cNvPr>
          <p:cNvSpPr txBox="1"/>
          <p:nvPr/>
        </p:nvSpPr>
        <p:spPr>
          <a:xfrm>
            <a:off x="6430668" y="4965167"/>
            <a:ext cx="5127999" cy="1200329"/>
          </a:xfrm>
          <a:prstGeom prst="rect">
            <a:avLst/>
          </a:prstGeom>
          <a:noFill/>
        </p:spPr>
        <p:txBody>
          <a:bodyPr wrap="square" rtlCol="0">
            <a:spAutoFit/>
          </a:bodyPr>
          <a:lstStyle/>
          <a:p>
            <a:r>
              <a:rPr kumimoji="1" lang="ja-JP" altLang="en-US" b="1" u="sng" dirty="0"/>
              <a:t>対象の選定理由</a:t>
            </a:r>
            <a:endParaRPr kumimoji="1" lang="en-US" altLang="ja-JP" b="1" u="sng" dirty="0"/>
          </a:p>
          <a:p>
            <a:r>
              <a:rPr kumimoji="1" lang="ja-JP" altLang="en-US" dirty="0"/>
              <a:t>・触媒機能を扱うよりも技術的ハードルが低いと予想</a:t>
            </a:r>
            <a:endParaRPr kumimoji="1" lang="en-US" altLang="ja-JP" dirty="0"/>
          </a:p>
          <a:p>
            <a:r>
              <a:rPr kumimoji="1" lang="ja-JP" altLang="en-US" dirty="0"/>
              <a:t>・評価実験系の構築も比較的容易</a:t>
            </a:r>
            <a:endParaRPr kumimoji="1" lang="en-US" altLang="ja-JP" dirty="0"/>
          </a:p>
          <a:p>
            <a:r>
              <a:rPr kumimoji="1" lang="ja-JP" altLang="en-US" dirty="0"/>
              <a:t>・共同研究先の先生方の知見が得やすい</a:t>
            </a:r>
            <a:endParaRPr kumimoji="1" lang="en-US" altLang="ja-JP" dirty="0"/>
          </a:p>
        </p:txBody>
      </p:sp>
      <p:sp>
        <p:nvSpPr>
          <p:cNvPr id="11" name="正方形/長方形 10">
            <a:extLst>
              <a:ext uri="{FF2B5EF4-FFF2-40B4-BE49-F238E27FC236}">
                <a16:creationId xmlns:a16="http://schemas.microsoft.com/office/drawing/2014/main" id="{B91927F8-25F7-4BA3-837A-2C6EADDD65A1}"/>
              </a:ext>
            </a:extLst>
          </p:cNvPr>
          <p:cNvSpPr/>
          <p:nvPr/>
        </p:nvSpPr>
        <p:spPr>
          <a:xfrm>
            <a:off x="8755651" y="6215410"/>
            <a:ext cx="3252130" cy="230832"/>
          </a:xfrm>
          <a:prstGeom prst="rect">
            <a:avLst/>
          </a:prstGeom>
        </p:spPr>
        <p:txBody>
          <a:bodyPr wrap="square">
            <a:spAutoFit/>
          </a:bodyPr>
          <a:lstStyle/>
          <a:p>
            <a:r>
              <a:rPr lang="en-US" altLang="ja-JP" sz="900" dirty="0" err="1"/>
              <a:t>Kont</a:t>
            </a:r>
            <a:r>
              <a:rPr lang="ja-JP" altLang="en-US" sz="900" dirty="0"/>
              <a:t> </a:t>
            </a:r>
            <a:r>
              <a:rPr lang="en-US" altLang="ja-JP" sz="900" dirty="0"/>
              <a:t>R </a:t>
            </a:r>
            <a:r>
              <a:rPr lang="en-US" altLang="ja-JP" sz="900" i="1" dirty="0"/>
              <a:t>et al</a:t>
            </a:r>
            <a:r>
              <a:rPr lang="en-US" altLang="ja-JP" sz="900" dirty="0"/>
              <a:t>, </a:t>
            </a:r>
            <a:r>
              <a:rPr lang="en-US" altLang="ja-JP" sz="900" i="1" dirty="0"/>
              <a:t>J </a:t>
            </a:r>
            <a:r>
              <a:rPr lang="en-US" altLang="ja-JP" sz="900" i="1" dirty="0" err="1"/>
              <a:t>Biol</a:t>
            </a:r>
            <a:r>
              <a:rPr lang="en-US" altLang="ja-JP" sz="900" i="1" dirty="0"/>
              <a:t> Chem</a:t>
            </a:r>
            <a:r>
              <a:rPr lang="en-US" altLang="ja-JP" sz="900" dirty="0"/>
              <a:t>. 2016 Dec 9;291(50):26013-26023</a:t>
            </a:r>
          </a:p>
        </p:txBody>
      </p:sp>
      <p:pic>
        <p:nvPicPr>
          <p:cNvPr id="12" name="図 11">
            <a:extLst>
              <a:ext uri="{FF2B5EF4-FFF2-40B4-BE49-F238E27FC236}">
                <a16:creationId xmlns:a16="http://schemas.microsoft.com/office/drawing/2014/main" id="{3657CB51-1A0C-4883-AE88-072675D80DCA}"/>
              </a:ext>
            </a:extLst>
          </p:cNvPr>
          <p:cNvPicPr>
            <a:picLocks noChangeAspect="1"/>
          </p:cNvPicPr>
          <p:nvPr/>
        </p:nvPicPr>
        <p:blipFill>
          <a:blip r:embed="rId4"/>
          <a:stretch>
            <a:fillRect/>
          </a:stretch>
        </p:blipFill>
        <p:spPr>
          <a:xfrm>
            <a:off x="524199" y="2915386"/>
            <a:ext cx="5613305" cy="3183726"/>
          </a:xfrm>
          <a:prstGeom prst="rect">
            <a:avLst/>
          </a:prstGeom>
        </p:spPr>
      </p:pic>
      <p:sp>
        <p:nvSpPr>
          <p:cNvPr id="13" name="テキスト ボックス 12">
            <a:extLst>
              <a:ext uri="{FF2B5EF4-FFF2-40B4-BE49-F238E27FC236}">
                <a16:creationId xmlns:a16="http://schemas.microsoft.com/office/drawing/2014/main" id="{1C6044F1-5E45-46AD-93D6-40CB93C8BC8D}"/>
              </a:ext>
            </a:extLst>
          </p:cNvPr>
          <p:cNvSpPr txBox="1"/>
          <p:nvPr/>
        </p:nvSpPr>
        <p:spPr>
          <a:xfrm>
            <a:off x="517055" y="1788080"/>
            <a:ext cx="4355680" cy="923330"/>
          </a:xfrm>
          <a:prstGeom prst="rect">
            <a:avLst/>
          </a:prstGeom>
          <a:noFill/>
        </p:spPr>
        <p:txBody>
          <a:bodyPr wrap="none" rtlCol="0">
            <a:spAutoFit/>
          </a:bodyPr>
          <a:lstStyle/>
          <a:p>
            <a:r>
              <a:rPr kumimoji="1" lang="ja-JP" altLang="en-US" b="1" u="sng" dirty="0"/>
              <a:t>方針</a:t>
            </a:r>
            <a:endParaRPr kumimoji="1" lang="en-US" altLang="ja-JP" b="1" u="sng" dirty="0"/>
          </a:p>
          <a:p>
            <a:r>
              <a:rPr kumimoji="1" lang="ja-JP" altLang="en-US" dirty="0"/>
              <a:t>テーマ開始時に有望と見られた手法をベースに</a:t>
            </a:r>
            <a:endParaRPr kumimoji="1" lang="en-US" altLang="ja-JP" dirty="0"/>
          </a:p>
          <a:p>
            <a:r>
              <a:rPr kumimoji="1" lang="ja-JP" altLang="en-US" dirty="0"/>
              <a:t>コンセプトを具体化してみる</a:t>
            </a:r>
            <a:endParaRPr kumimoji="1" lang="en-US" altLang="ja-JP" dirty="0"/>
          </a:p>
        </p:txBody>
      </p:sp>
    </p:spTree>
    <p:extLst>
      <p:ext uri="{BB962C8B-B14F-4D97-AF65-F5344CB8AC3E}">
        <p14:creationId xmlns:p14="http://schemas.microsoft.com/office/powerpoint/2010/main" val="981119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0BAC62-9A72-45A6-85FA-BE60BEB66B76}"/>
              </a:ext>
            </a:extLst>
          </p:cNvPr>
          <p:cNvSpPr>
            <a:spLocks noGrp="1"/>
          </p:cNvSpPr>
          <p:nvPr>
            <p:ph type="title"/>
          </p:nvPr>
        </p:nvSpPr>
        <p:spPr/>
        <p:txBody>
          <a:bodyPr>
            <a:normAutofit fontScale="90000"/>
          </a:bodyPr>
          <a:lstStyle/>
          <a:p>
            <a:r>
              <a:rPr lang="ja-JP" altLang="en-US" sz="1600" dirty="0">
                <a:solidFill>
                  <a:prstClr val="white"/>
                </a:solidFill>
                <a:latin typeface="Arial"/>
                <a:ea typeface="Meiryo UI"/>
              </a:rPr>
              <a:t>活動内容の振り返り</a:t>
            </a:r>
            <a:br>
              <a:rPr kumimoji="1" lang="en-US" altLang="ja-JP" sz="2500" b="1" i="0" u="none" strike="noStrike" kern="1200" cap="none" spc="0" normalizeH="0" baseline="0" noProof="0" dirty="0">
                <a:ln>
                  <a:noFill/>
                </a:ln>
                <a:solidFill>
                  <a:prstClr val="white"/>
                </a:solidFill>
                <a:effectLst/>
                <a:uLnTx/>
                <a:uFillTx/>
                <a:latin typeface="Arial"/>
                <a:ea typeface="Meiryo UI"/>
                <a:cs typeface="+mj-cs"/>
              </a:rPr>
            </a:br>
            <a:r>
              <a:rPr kumimoji="1" lang="ja-JP" altLang="en-US" sz="2700" b="1" i="0" u="none" strike="noStrike" kern="1200" cap="none" spc="0" normalizeH="0" baseline="0" noProof="0" dirty="0">
                <a:ln>
                  <a:noFill/>
                </a:ln>
                <a:solidFill>
                  <a:prstClr val="white"/>
                </a:solidFill>
                <a:effectLst/>
                <a:uLnTx/>
                <a:uFillTx/>
                <a:latin typeface="Arial"/>
                <a:ea typeface="Meiryo UI"/>
                <a:cs typeface="+mj-cs"/>
              </a:rPr>
              <a:t>研究開発の</a:t>
            </a:r>
            <a:r>
              <a:rPr lang="ja-JP" altLang="en-US" sz="2700" dirty="0">
                <a:solidFill>
                  <a:prstClr val="white"/>
                </a:solidFill>
                <a:latin typeface="Arial"/>
                <a:ea typeface="Meiryo UI"/>
              </a:rPr>
              <a:t>スコープ、フィージビリティスタディの</a:t>
            </a:r>
            <a:r>
              <a:rPr kumimoji="1" lang="ja-JP" altLang="en-US" sz="2700" b="1" i="0" u="none" strike="noStrike" kern="1200" cap="none" spc="0" normalizeH="0" baseline="0" noProof="0" dirty="0">
                <a:ln>
                  <a:noFill/>
                </a:ln>
                <a:solidFill>
                  <a:prstClr val="white"/>
                </a:solidFill>
                <a:effectLst/>
                <a:uLnTx/>
                <a:uFillTx/>
                <a:latin typeface="Arial"/>
                <a:ea typeface="Meiryo UI"/>
                <a:cs typeface="+mj-cs"/>
              </a:rPr>
              <a:t>進め方</a:t>
            </a:r>
            <a:endParaRPr kumimoji="1" lang="ja-JP" altLang="en-US" dirty="0"/>
          </a:p>
        </p:txBody>
      </p:sp>
      <p:sp>
        <p:nvSpPr>
          <p:cNvPr id="3" name="スライド番号プレースホルダー 2">
            <a:extLst>
              <a:ext uri="{FF2B5EF4-FFF2-40B4-BE49-F238E27FC236}">
                <a16:creationId xmlns:a16="http://schemas.microsoft.com/office/drawing/2014/main" id="{8CD82246-2C6F-41D8-9686-9E1ADE8BBBB4}"/>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4" name="テキスト プレースホルダー 3">
            <a:extLst>
              <a:ext uri="{FF2B5EF4-FFF2-40B4-BE49-F238E27FC236}">
                <a16:creationId xmlns:a16="http://schemas.microsoft.com/office/drawing/2014/main" id="{F60FAFA8-4E9E-4737-BFC5-D764829E4191}"/>
              </a:ext>
            </a:extLst>
          </p:cNvPr>
          <p:cNvSpPr>
            <a:spLocks noGrp="1"/>
          </p:cNvSpPr>
          <p:nvPr>
            <p:ph type="body" sz="quarter" idx="11"/>
          </p:nvPr>
        </p:nvSpPr>
        <p:spPr>
          <a:xfrm>
            <a:off x="517055" y="952604"/>
            <a:ext cx="11341887" cy="1077218"/>
          </a:xfrm>
        </p:spPr>
        <p:txBody>
          <a:bodyPr/>
          <a:lstStyle/>
          <a:p>
            <a:pPr>
              <a:lnSpc>
                <a:spcPct val="100000"/>
              </a:lnSpc>
              <a:spcBef>
                <a:spcPts val="1200"/>
              </a:spcBef>
            </a:pPr>
            <a:r>
              <a:rPr lang="ja-JP" altLang="en-US" sz="1800" dirty="0">
                <a:solidFill>
                  <a:schemeClr val="tx1"/>
                </a:solidFill>
              </a:rPr>
              <a:t>タンパク質の改変、設計には様々なレベル（</a:t>
            </a:r>
            <a:r>
              <a:rPr lang="en-US" altLang="ja-JP" sz="1800" dirty="0">
                <a:solidFill>
                  <a:schemeClr val="tx1"/>
                </a:solidFill>
              </a:rPr>
              <a:t>A1,A2,A3</a:t>
            </a:r>
            <a:r>
              <a:rPr lang="ja-JP" altLang="en-US" sz="1800" dirty="0">
                <a:solidFill>
                  <a:schemeClr val="tx1"/>
                </a:solidFill>
              </a:rPr>
              <a:t>）があると想定。</a:t>
            </a:r>
            <a:endParaRPr lang="en-US" altLang="ja-JP" sz="1800" dirty="0">
              <a:solidFill>
                <a:schemeClr val="tx1"/>
              </a:solidFill>
            </a:endParaRPr>
          </a:p>
          <a:p>
            <a:pPr>
              <a:lnSpc>
                <a:spcPct val="100000"/>
              </a:lnSpc>
              <a:spcBef>
                <a:spcPts val="1200"/>
              </a:spcBef>
            </a:pPr>
            <a:r>
              <a:rPr kumimoji="1" lang="ja-JP" altLang="en-US" sz="1800" dirty="0">
                <a:solidFill>
                  <a:schemeClr val="tx1"/>
                </a:solidFill>
              </a:rPr>
              <a:t>本テーマでは、最も基本となる側鎖の改変から着手し、より難易度が高いと考えられる足場の設計や機能部位の設計については既知のもの（天然タンパク質）をそのまま使う</a:t>
            </a:r>
            <a:endParaRPr kumimoji="1" lang="en-US" altLang="ja-JP" sz="1800" dirty="0">
              <a:solidFill>
                <a:schemeClr val="tx1"/>
              </a:solidFill>
            </a:endParaRPr>
          </a:p>
        </p:txBody>
      </p:sp>
      <p:sp>
        <p:nvSpPr>
          <p:cNvPr id="14" name="角丸四角形 8">
            <a:extLst>
              <a:ext uri="{FF2B5EF4-FFF2-40B4-BE49-F238E27FC236}">
                <a16:creationId xmlns:a16="http://schemas.microsoft.com/office/drawing/2014/main" id="{FB4AE18C-0BB8-49E8-A98B-595613AFDF09}"/>
              </a:ext>
            </a:extLst>
          </p:cNvPr>
          <p:cNvSpPr/>
          <p:nvPr/>
        </p:nvSpPr>
        <p:spPr>
          <a:xfrm>
            <a:off x="640924" y="2720725"/>
            <a:ext cx="6977103" cy="3327541"/>
          </a:xfrm>
          <a:prstGeom prst="roundRect">
            <a:avLst>
              <a:gd name="adj" fmla="val 8693"/>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580B133C-55BA-45B9-AB94-F39B2DDB329F}"/>
              </a:ext>
            </a:extLst>
          </p:cNvPr>
          <p:cNvPicPr>
            <a:picLocks noChangeAspect="1"/>
          </p:cNvPicPr>
          <p:nvPr/>
        </p:nvPicPr>
        <p:blipFill>
          <a:blip r:embed="rId3"/>
          <a:stretch>
            <a:fillRect/>
          </a:stretch>
        </p:blipFill>
        <p:spPr>
          <a:xfrm>
            <a:off x="7873421" y="3069632"/>
            <a:ext cx="3932359" cy="2379183"/>
          </a:xfrm>
          <a:prstGeom prst="rect">
            <a:avLst/>
          </a:prstGeom>
        </p:spPr>
      </p:pic>
      <p:cxnSp>
        <p:nvCxnSpPr>
          <p:cNvPr id="16" name="直線矢印コネクタ 15">
            <a:extLst>
              <a:ext uri="{FF2B5EF4-FFF2-40B4-BE49-F238E27FC236}">
                <a16:creationId xmlns:a16="http://schemas.microsoft.com/office/drawing/2014/main" id="{B27E7441-EC58-4837-8BE5-DEEDD3F1379E}"/>
              </a:ext>
            </a:extLst>
          </p:cNvPr>
          <p:cNvCxnSpPr>
            <a:cxnSpLocks/>
          </p:cNvCxnSpPr>
          <p:nvPr/>
        </p:nvCxnSpPr>
        <p:spPr>
          <a:xfrm flipV="1">
            <a:off x="7608552" y="4384495"/>
            <a:ext cx="1525616" cy="779316"/>
          </a:xfrm>
          <a:prstGeom prst="straightConnector1">
            <a:avLst/>
          </a:prstGeom>
          <a:ln>
            <a:tailEnd type="diamond" w="lg" len="lg"/>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8BDED213-5FA4-4625-8D69-7B2826D57065}"/>
              </a:ext>
            </a:extLst>
          </p:cNvPr>
          <p:cNvPicPr>
            <a:picLocks noChangeAspect="1"/>
          </p:cNvPicPr>
          <p:nvPr/>
        </p:nvPicPr>
        <p:blipFill>
          <a:blip r:embed="rId4"/>
          <a:stretch>
            <a:fillRect/>
          </a:stretch>
        </p:blipFill>
        <p:spPr>
          <a:xfrm>
            <a:off x="2004756" y="2756490"/>
            <a:ext cx="5365691" cy="3137565"/>
          </a:xfrm>
          <a:prstGeom prst="rect">
            <a:avLst/>
          </a:prstGeom>
        </p:spPr>
      </p:pic>
      <p:sp>
        <p:nvSpPr>
          <p:cNvPr id="19" name="テキスト ボックス 18">
            <a:extLst>
              <a:ext uri="{FF2B5EF4-FFF2-40B4-BE49-F238E27FC236}">
                <a16:creationId xmlns:a16="http://schemas.microsoft.com/office/drawing/2014/main" id="{3BE3C1C3-BADC-4E70-990C-A5EB3DFA99CF}"/>
              </a:ext>
            </a:extLst>
          </p:cNvPr>
          <p:cNvSpPr txBox="1"/>
          <p:nvPr/>
        </p:nvSpPr>
        <p:spPr>
          <a:xfrm>
            <a:off x="3457520" y="2879848"/>
            <a:ext cx="351378" cy="369332"/>
          </a:xfrm>
          <a:prstGeom prst="rect">
            <a:avLst/>
          </a:prstGeom>
          <a:noFill/>
        </p:spPr>
        <p:txBody>
          <a:bodyPr wrap="none" rtlCol="0">
            <a:spAutoFit/>
          </a:bodyPr>
          <a:lstStyle/>
          <a:p>
            <a:r>
              <a:rPr kumimoji="1" lang="en-US" altLang="ja-JP" b="1" dirty="0">
                <a:solidFill>
                  <a:srgbClr val="C00000"/>
                </a:solidFill>
              </a:rPr>
              <a:t>A</a:t>
            </a:r>
            <a:endParaRPr kumimoji="1" lang="ja-JP" altLang="en-US" b="1">
              <a:solidFill>
                <a:srgbClr val="C00000"/>
              </a:solidFill>
            </a:endParaRPr>
          </a:p>
        </p:txBody>
      </p:sp>
      <p:sp>
        <p:nvSpPr>
          <p:cNvPr id="20" name="テキスト ボックス 19">
            <a:extLst>
              <a:ext uri="{FF2B5EF4-FFF2-40B4-BE49-F238E27FC236}">
                <a16:creationId xmlns:a16="http://schemas.microsoft.com/office/drawing/2014/main" id="{3E73A50F-9DB3-4A0C-9136-290C455E3EE7}"/>
              </a:ext>
            </a:extLst>
          </p:cNvPr>
          <p:cNvSpPr txBox="1"/>
          <p:nvPr/>
        </p:nvSpPr>
        <p:spPr>
          <a:xfrm>
            <a:off x="4355684" y="2879848"/>
            <a:ext cx="351378" cy="369332"/>
          </a:xfrm>
          <a:prstGeom prst="rect">
            <a:avLst/>
          </a:prstGeom>
          <a:noFill/>
        </p:spPr>
        <p:txBody>
          <a:bodyPr wrap="none" rtlCol="0">
            <a:spAutoFit/>
          </a:bodyPr>
          <a:lstStyle/>
          <a:p>
            <a:r>
              <a:rPr lang="en-US" altLang="ja-JP" b="1" dirty="0">
                <a:solidFill>
                  <a:srgbClr val="C00000"/>
                </a:solidFill>
              </a:rPr>
              <a:t>B</a:t>
            </a:r>
            <a:endParaRPr kumimoji="1" lang="ja-JP" altLang="en-US" b="1">
              <a:solidFill>
                <a:srgbClr val="C00000"/>
              </a:solidFill>
            </a:endParaRPr>
          </a:p>
        </p:txBody>
      </p:sp>
      <p:sp>
        <p:nvSpPr>
          <p:cNvPr id="21" name="テキスト ボックス 20">
            <a:extLst>
              <a:ext uri="{FF2B5EF4-FFF2-40B4-BE49-F238E27FC236}">
                <a16:creationId xmlns:a16="http://schemas.microsoft.com/office/drawing/2014/main" id="{0C350687-B197-4E4E-B9BB-F2EFFAC87E87}"/>
              </a:ext>
            </a:extLst>
          </p:cNvPr>
          <p:cNvSpPr txBox="1"/>
          <p:nvPr/>
        </p:nvSpPr>
        <p:spPr>
          <a:xfrm>
            <a:off x="5261662" y="2879848"/>
            <a:ext cx="351378" cy="369332"/>
          </a:xfrm>
          <a:prstGeom prst="rect">
            <a:avLst/>
          </a:prstGeom>
          <a:noFill/>
        </p:spPr>
        <p:txBody>
          <a:bodyPr wrap="none" rtlCol="0">
            <a:spAutoFit/>
          </a:bodyPr>
          <a:lstStyle/>
          <a:p>
            <a:r>
              <a:rPr lang="en-US" altLang="ja-JP" b="1" dirty="0">
                <a:solidFill>
                  <a:srgbClr val="C00000"/>
                </a:solidFill>
              </a:rPr>
              <a:t>C</a:t>
            </a:r>
            <a:endParaRPr kumimoji="1" lang="ja-JP" altLang="en-US" b="1">
              <a:solidFill>
                <a:srgbClr val="C00000"/>
              </a:solidFill>
            </a:endParaRPr>
          </a:p>
        </p:txBody>
      </p:sp>
      <p:sp>
        <p:nvSpPr>
          <p:cNvPr id="22" name="テキスト ボックス 21">
            <a:extLst>
              <a:ext uri="{FF2B5EF4-FFF2-40B4-BE49-F238E27FC236}">
                <a16:creationId xmlns:a16="http://schemas.microsoft.com/office/drawing/2014/main" id="{8FADC977-9A08-4AAE-9D66-91B68F14E7BF}"/>
              </a:ext>
            </a:extLst>
          </p:cNvPr>
          <p:cNvSpPr txBox="1"/>
          <p:nvPr/>
        </p:nvSpPr>
        <p:spPr>
          <a:xfrm>
            <a:off x="10540091" y="5103504"/>
            <a:ext cx="351378" cy="369332"/>
          </a:xfrm>
          <a:prstGeom prst="rect">
            <a:avLst/>
          </a:prstGeom>
          <a:noFill/>
        </p:spPr>
        <p:txBody>
          <a:bodyPr wrap="none" rtlCol="0">
            <a:spAutoFit/>
          </a:bodyPr>
          <a:lstStyle/>
          <a:p>
            <a:r>
              <a:rPr lang="en-US" altLang="ja-JP" b="1" dirty="0">
                <a:solidFill>
                  <a:srgbClr val="C00000"/>
                </a:solidFill>
              </a:rPr>
              <a:t>D</a:t>
            </a:r>
            <a:endParaRPr kumimoji="1" lang="ja-JP" altLang="en-US" b="1" dirty="0">
              <a:solidFill>
                <a:srgbClr val="C00000"/>
              </a:solidFill>
            </a:endParaRPr>
          </a:p>
        </p:txBody>
      </p:sp>
      <p:sp>
        <p:nvSpPr>
          <p:cNvPr id="23" name="テキスト ボックス 22">
            <a:extLst>
              <a:ext uri="{FF2B5EF4-FFF2-40B4-BE49-F238E27FC236}">
                <a16:creationId xmlns:a16="http://schemas.microsoft.com/office/drawing/2014/main" id="{C3F69EAD-19AB-47DD-A853-B326948FB3EF}"/>
              </a:ext>
            </a:extLst>
          </p:cNvPr>
          <p:cNvSpPr txBox="1"/>
          <p:nvPr/>
        </p:nvSpPr>
        <p:spPr>
          <a:xfrm>
            <a:off x="6159157" y="4023113"/>
            <a:ext cx="479618" cy="369332"/>
          </a:xfrm>
          <a:prstGeom prst="rect">
            <a:avLst/>
          </a:prstGeom>
          <a:noFill/>
        </p:spPr>
        <p:txBody>
          <a:bodyPr wrap="none" rtlCol="0">
            <a:spAutoFit/>
          </a:bodyPr>
          <a:lstStyle/>
          <a:p>
            <a:r>
              <a:rPr kumimoji="1" lang="en-US" altLang="ja-JP" b="1" dirty="0">
                <a:solidFill>
                  <a:srgbClr val="C00000"/>
                </a:solidFill>
              </a:rPr>
              <a:t>A1</a:t>
            </a:r>
            <a:endParaRPr kumimoji="1" lang="ja-JP" altLang="en-US" b="1">
              <a:solidFill>
                <a:srgbClr val="C00000"/>
              </a:solidFill>
            </a:endParaRPr>
          </a:p>
        </p:txBody>
      </p:sp>
      <p:sp>
        <p:nvSpPr>
          <p:cNvPr id="24" name="テキスト ボックス 23">
            <a:extLst>
              <a:ext uri="{FF2B5EF4-FFF2-40B4-BE49-F238E27FC236}">
                <a16:creationId xmlns:a16="http://schemas.microsoft.com/office/drawing/2014/main" id="{57169412-BC10-44CC-9EA4-4FAF68C0BB37}"/>
              </a:ext>
            </a:extLst>
          </p:cNvPr>
          <p:cNvSpPr txBox="1"/>
          <p:nvPr/>
        </p:nvSpPr>
        <p:spPr>
          <a:xfrm>
            <a:off x="4556230" y="4023113"/>
            <a:ext cx="479618" cy="369332"/>
          </a:xfrm>
          <a:prstGeom prst="rect">
            <a:avLst/>
          </a:prstGeom>
          <a:noFill/>
        </p:spPr>
        <p:txBody>
          <a:bodyPr wrap="none" rtlCol="0">
            <a:spAutoFit/>
          </a:bodyPr>
          <a:lstStyle/>
          <a:p>
            <a:r>
              <a:rPr kumimoji="1" lang="en-US" altLang="ja-JP" b="1" dirty="0">
                <a:solidFill>
                  <a:srgbClr val="C00000"/>
                </a:solidFill>
              </a:rPr>
              <a:t>A2</a:t>
            </a:r>
            <a:endParaRPr kumimoji="1" lang="ja-JP" altLang="en-US" b="1">
              <a:solidFill>
                <a:srgbClr val="C00000"/>
              </a:solidFill>
            </a:endParaRPr>
          </a:p>
        </p:txBody>
      </p:sp>
      <p:sp>
        <p:nvSpPr>
          <p:cNvPr id="25" name="テキスト ボックス 24">
            <a:extLst>
              <a:ext uri="{FF2B5EF4-FFF2-40B4-BE49-F238E27FC236}">
                <a16:creationId xmlns:a16="http://schemas.microsoft.com/office/drawing/2014/main" id="{41900617-DA63-4E1D-8FFD-2E6ABA670865}"/>
              </a:ext>
            </a:extLst>
          </p:cNvPr>
          <p:cNvSpPr txBox="1"/>
          <p:nvPr/>
        </p:nvSpPr>
        <p:spPr>
          <a:xfrm>
            <a:off x="2741517" y="4048997"/>
            <a:ext cx="479618" cy="369332"/>
          </a:xfrm>
          <a:prstGeom prst="rect">
            <a:avLst/>
          </a:prstGeom>
          <a:noFill/>
        </p:spPr>
        <p:txBody>
          <a:bodyPr wrap="none" rtlCol="0">
            <a:spAutoFit/>
          </a:bodyPr>
          <a:lstStyle/>
          <a:p>
            <a:r>
              <a:rPr kumimoji="1" lang="en-US" altLang="ja-JP" b="1" dirty="0">
                <a:solidFill>
                  <a:srgbClr val="C00000"/>
                </a:solidFill>
              </a:rPr>
              <a:t>A3</a:t>
            </a:r>
            <a:endParaRPr kumimoji="1" lang="ja-JP" altLang="en-US" b="1">
              <a:solidFill>
                <a:srgbClr val="C00000"/>
              </a:solidFill>
            </a:endParaRPr>
          </a:p>
        </p:txBody>
      </p:sp>
      <p:sp>
        <p:nvSpPr>
          <p:cNvPr id="26" name="テキスト ボックス 25">
            <a:extLst>
              <a:ext uri="{FF2B5EF4-FFF2-40B4-BE49-F238E27FC236}">
                <a16:creationId xmlns:a16="http://schemas.microsoft.com/office/drawing/2014/main" id="{91086F5D-FFC7-40B8-9E0B-006314B02D17}"/>
              </a:ext>
            </a:extLst>
          </p:cNvPr>
          <p:cNvSpPr txBox="1"/>
          <p:nvPr/>
        </p:nvSpPr>
        <p:spPr>
          <a:xfrm>
            <a:off x="712834" y="4225296"/>
            <a:ext cx="1260281" cy="523220"/>
          </a:xfrm>
          <a:prstGeom prst="rect">
            <a:avLst/>
          </a:prstGeom>
          <a:noFill/>
        </p:spPr>
        <p:txBody>
          <a:bodyPr wrap="none" rtlCol="0">
            <a:spAutoFit/>
          </a:bodyPr>
          <a:lstStyle/>
          <a:p>
            <a:pPr algn="ctr"/>
            <a:r>
              <a:rPr kumimoji="1" lang="ja-JP" altLang="en-US" sz="1400" b="1"/>
              <a:t>設計プロトコル</a:t>
            </a:r>
            <a:endParaRPr kumimoji="1" lang="en-US" altLang="ja-JP" sz="1400" b="1" dirty="0"/>
          </a:p>
          <a:p>
            <a:pPr algn="ctr"/>
            <a:r>
              <a:rPr kumimoji="1" lang="ja-JP" altLang="en-US" sz="1400" b="1"/>
              <a:t>概念図</a:t>
            </a:r>
          </a:p>
        </p:txBody>
      </p:sp>
      <p:sp>
        <p:nvSpPr>
          <p:cNvPr id="27" name="テキスト ボックス 26">
            <a:extLst>
              <a:ext uri="{FF2B5EF4-FFF2-40B4-BE49-F238E27FC236}">
                <a16:creationId xmlns:a16="http://schemas.microsoft.com/office/drawing/2014/main" id="{7982DF01-FC76-4E45-BD92-DAACF896B6B4}"/>
              </a:ext>
            </a:extLst>
          </p:cNvPr>
          <p:cNvSpPr txBox="1"/>
          <p:nvPr/>
        </p:nvSpPr>
        <p:spPr>
          <a:xfrm>
            <a:off x="8968176" y="2631371"/>
            <a:ext cx="1162498" cy="430887"/>
          </a:xfrm>
          <a:prstGeom prst="rect">
            <a:avLst/>
          </a:prstGeom>
          <a:noFill/>
        </p:spPr>
        <p:txBody>
          <a:bodyPr wrap="none" rtlCol="0">
            <a:spAutoFit/>
          </a:bodyPr>
          <a:lstStyle/>
          <a:p>
            <a:r>
              <a:rPr kumimoji="1" lang="ja-JP" altLang="en-US" sz="1100" b="1"/>
              <a:t>思い描いている</a:t>
            </a:r>
            <a:endParaRPr kumimoji="1" lang="en-US" altLang="ja-JP" sz="1100" b="1" dirty="0"/>
          </a:p>
          <a:p>
            <a:r>
              <a:rPr kumimoji="1" lang="ja-JP" altLang="en-US" sz="1100" b="1"/>
              <a:t>技術コンセプト図</a:t>
            </a:r>
          </a:p>
        </p:txBody>
      </p:sp>
      <p:sp>
        <p:nvSpPr>
          <p:cNvPr id="29" name="テキスト ボックス 28">
            <a:extLst>
              <a:ext uri="{FF2B5EF4-FFF2-40B4-BE49-F238E27FC236}">
                <a16:creationId xmlns:a16="http://schemas.microsoft.com/office/drawing/2014/main" id="{861D2A9A-5178-47AE-B2C4-B985881D9D53}"/>
              </a:ext>
            </a:extLst>
          </p:cNvPr>
          <p:cNvSpPr txBox="1"/>
          <p:nvPr/>
        </p:nvSpPr>
        <p:spPr>
          <a:xfrm>
            <a:off x="1052052" y="2325479"/>
            <a:ext cx="4078361" cy="369332"/>
          </a:xfrm>
          <a:prstGeom prst="rect">
            <a:avLst/>
          </a:prstGeom>
          <a:noFill/>
        </p:spPr>
        <p:txBody>
          <a:bodyPr wrap="none" rtlCol="0">
            <a:spAutoFit/>
          </a:bodyPr>
          <a:lstStyle/>
          <a:p>
            <a:r>
              <a:rPr kumimoji="1" lang="en-US" altLang="ja-JP" dirty="0"/>
              <a:t>A, B, C, D</a:t>
            </a:r>
            <a:r>
              <a:rPr kumimoji="1" lang="ja-JP" altLang="en-US" dirty="0"/>
              <a:t>はそれぞれ用意する必要がある</a:t>
            </a:r>
          </a:p>
        </p:txBody>
      </p:sp>
    </p:spTree>
    <p:extLst>
      <p:ext uri="{BB962C8B-B14F-4D97-AF65-F5344CB8AC3E}">
        <p14:creationId xmlns:p14="http://schemas.microsoft.com/office/powerpoint/2010/main" val="1153216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3FE546-0AEC-4166-9CAA-A41ABEBC515F}"/>
              </a:ext>
            </a:extLst>
          </p:cNvPr>
          <p:cNvSpPr>
            <a:spLocks noGrp="1"/>
          </p:cNvSpPr>
          <p:nvPr>
            <p:ph type="title"/>
          </p:nvPr>
        </p:nvSpPr>
        <p:spPr/>
        <p:txBody>
          <a:bodyPr>
            <a:normAutofit fontScale="90000"/>
          </a:bodyPr>
          <a:lstStyle/>
          <a:p>
            <a:r>
              <a:rPr lang="ja-JP" altLang="en-US" sz="1600" dirty="0">
                <a:solidFill>
                  <a:prstClr val="white"/>
                </a:solidFill>
                <a:latin typeface="Arial"/>
                <a:ea typeface="Meiryo UI"/>
              </a:rPr>
              <a:t>活動内容の振り返り</a:t>
            </a:r>
            <a:br>
              <a:rPr kumimoji="1" lang="en-US" altLang="ja-JP" sz="2500" b="1" i="0" u="none" strike="noStrike" kern="1200" cap="none" spc="0" normalizeH="0" baseline="0" noProof="0" dirty="0">
                <a:ln>
                  <a:noFill/>
                </a:ln>
                <a:solidFill>
                  <a:prstClr val="white"/>
                </a:solidFill>
                <a:effectLst/>
                <a:uLnTx/>
                <a:uFillTx/>
                <a:latin typeface="Arial"/>
                <a:ea typeface="Meiryo UI"/>
                <a:cs typeface="+mj-cs"/>
              </a:rPr>
            </a:br>
            <a:r>
              <a:rPr lang="ja-JP" altLang="en-US" sz="2700" dirty="0">
                <a:solidFill>
                  <a:prstClr val="white"/>
                </a:solidFill>
                <a:latin typeface="Arial"/>
                <a:ea typeface="Meiryo UI"/>
              </a:rPr>
              <a:t>計画と実績</a:t>
            </a:r>
            <a:endParaRPr kumimoji="1" lang="ja-JP" altLang="en-US" dirty="0"/>
          </a:p>
        </p:txBody>
      </p:sp>
      <p:sp>
        <p:nvSpPr>
          <p:cNvPr id="3" name="スライド番号プレースホルダー 2">
            <a:extLst>
              <a:ext uri="{FF2B5EF4-FFF2-40B4-BE49-F238E27FC236}">
                <a16:creationId xmlns:a16="http://schemas.microsoft.com/office/drawing/2014/main" id="{C9FA0192-2337-401F-A573-F540658A0983}"/>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graphicFrame>
        <p:nvGraphicFramePr>
          <p:cNvPr id="97" name="表 96">
            <a:extLst>
              <a:ext uri="{FF2B5EF4-FFF2-40B4-BE49-F238E27FC236}">
                <a16:creationId xmlns:a16="http://schemas.microsoft.com/office/drawing/2014/main" id="{50717B00-89B1-4D93-B73C-E172E6018D1E}"/>
              </a:ext>
            </a:extLst>
          </p:cNvPr>
          <p:cNvGraphicFramePr>
            <a:graphicFrameLocks noGrp="1"/>
          </p:cNvGraphicFramePr>
          <p:nvPr>
            <p:extLst>
              <p:ext uri="{D42A27DB-BD31-4B8C-83A1-F6EECF244321}">
                <p14:modId xmlns:p14="http://schemas.microsoft.com/office/powerpoint/2010/main" val="108160448"/>
              </p:ext>
            </p:extLst>
          </p:nvPr>
        </p:nvGraphicFramePr>
        <p:xfrm>
          <a:off x="236457" y="1233929"/>
          <a:ext cx="11400130" cy="4179319"/>
        </p:xfrm>
        <a:graphic>
          <a:graphicData uri="http://schemas.openxmlformats.org/drawingml/2006/table">
            <a:tbl>
              <a:tblPr firstRow="1" bandRow="1"/>
              <a:tblGrid>
                <a:gridCol w="814295">
                  <a:extLst>
                    <a:ext uri="{9D8B030D-6E8A-4147-A177-3AD203B41FA5}">
                      <a16:colId xmlns:a16="http://schemas.microsoft.com/office/drawing/2014/main" val="3384309937"/>
                    </a:ext>
                  </a:extLst>
                </a:gridCol>
                <a:gridCol w="814295">
                  <a:extLst>
                    <a:ext uri="{9D8B030D-6E8A-4147-A177-3AD203B41FA5}">
                      <a16:colId xmlns:a16="http://schemas.microsoft.com/office/drawing/2014/main" val="3596756678"/>
                    </a:ext>
                  </a:extLst>
                </a:gridCol>
                <a:gridCol w="814295">
                  <a:extLst>
                    <a:ext uri="{9D8B030D-6E8A-4147-A177-3AD203B41FA5}">
                      <a16:colId xmlns:a16="http://schemas.microsoft.com/office/drawing/2014/main" val="2895795586"/>
                    </a:ext>
                  </a:extLst>
                </a:gridCol>
                <a:gridCol w="814295">
                  <a:extLst>
                    <a:ext uri="{9D8B030D-6E8A-4147-A177-3AD203B41FA5}">
                      <a16:colId xmlns:a16="http://schemas.microsoft.com/office/drawing/2014/main" val="3364317842"/>
                    </a:ext>
                  </a:extLst>
                </a:gridCol>
                <a:gridCol w="814295">
                  <a:extLst>
                    <a:ext uri="{9D8B030D-6E8A-4147-A177-3AD203B41FA5}">
                      <a16:colId xmlns:a16="http://schemas.microsoft.com/office/drawing/2014/main" val="2382012166"/>
                    </a:ext>
                  </a:extLst>
                </a:gridCol>
                <a:gridCol w="814295">
                  <a:extLst>
                    <a:ext uri="{9D8B030D-6E8A-4147-A177-3AD203B41FA5}">
                      <a16:colId xmlns:a16="http://schemas.microsoft.com/office/drawing/2014/main" val="76362969"/>
                    </a:ext>
                  </a:extLst>
                </a:gridCol>
                <a:gridCol w="814295">
                  <a:extLst>
                    <a:ext uri="{9D8B030D-6E8A-4147-A177-3AD203B41FA5}">
                      <a16:colId xmlns:a16="http://schemas.microsoft.com/office/drawing/2014/main" val="1393572606"/>
                    </a:ext>
                  </a:extLst>
                </a:gridCol>
                <a:gridCol w="814295">
                  <a:extLst>
                    <a:ext uri="{9D8B030D-6E8A-4147-A177-3AD203B41FA5}">
                      <a16:colId xmlns:a16="http://schemas.microsoft.com/office/drawing/2014/main" val="3123529772"/>
                    </a:ext>
                  </a:extLst>
                </a:gridCol>
                <a:gridCol w="814295">
                  <a:extLst>
                    <a:ext uri="{9D8B030D-6E8A-4147-A177-3AD203B41FA5}">
                      <a16:colId xmlns:a16="http://schemas.microsoft.com/office/drawing/2014/main" val="1341491188"/>
                    </a:ext>
                  </a:extLst>
                </a:gridCol>
                <a:gridCol w="814295">
                  <a:extLst>
                    <a:ext uri="{9D8B030D-6E8A-4147-A177-3AD203B41FA5}">
                      <a16:colId xmlns:a16="http://schemas.microsoft.com/office/drawing/2014/main" val="1127773412"/>
                    </a:ext>
                  </a:extLst>
                </a:gridCol>
                <a:gridCol w="814295">
                  <a:extLst>
                    <a:ext uri="{9D8B030D-6E8A-4147-A177-3AD203B41FA5}">
                      <a16:colId xmlns:a16="http://schemas.microsoft.com/office/drawing/2014/main" val="1058778365"/>
                    </a:ext>
                  </a:extLst>
                </a:gridCol>
                <a:gridCol w="814295">
                  <a:extLst>
                    <a:ext uri="{9D8B030D-6E8A-4147-A177-3AD203B41FA5}">
                      <a16:colId xmlns:a16="http://schemas.microsoft.com/office/drawing/2014/main" val="3229005687"/>
                    </a:ext>
                  </a:extLst>
                </a:gridCol>
                <a:gridCol w="814295">
                  <a:extLst>
                    <a:ext uri="{9D8B030D-6E8A-4147-A177-3AD203B41FA5}">
                      <a16:colId xmlns:a16="http://schemas.microsoft.com/office/drawing/2014/main" val="3001837200"/>
                    </a:ext>
                  </a:extLst>
                </a:gridCol>
                <a:gridCol w="814295">
                  <a:extLst>
                    <a:ext uri="{9D8B030D-6E8A-4147-A177-3AD203B41FA5}">
                      <a16:colId xmlns:a16="http://schemas.microsoft.com/office/drawing/2014/main" val="1497170032"/>
                    </a:ext>
                  </a:extLst>
                </a:gridCol>
              </a:tblGrid>
              <a:tr h="366965">
                <a:tc>
                  <a:txBody>
                    <a:bodyPr/>
                    <a:lstStyle/>
                    <a:p>
                      <a:endParaRPr kumimoji="1" lang="ja-JP" altLang="en-US" sz="160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r>
                        <a:rPr kumimoji="1" lang="en-US" altLang="ja-JP" sz="1600" dirty="0"/>
                        <a:t>FY19</a:t>
                      </a:r>
                      <a:endParaRPr kumimoji="1" lang="ja-JP" altLang="en-US" sz="1600" dirty="0"/>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gridSpan="4">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r>
                        <a:rPr kumimoji="1" lang="en-US" altLang="ja-JP" sz="1600" dirty="0"/>
                        <a:t>FY20</a:t>
                      </a:r>
                      <a:endParaRPr kumimoji="1" lang="ja-JP" altLang="en-US" sz="1600" dirty="0"/>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endParaRPr kumimoji="1" lang="ja-JP" altLang="en-US" sz="160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endParaRPr kumimoji="1" lang="ja-JP" altLang="en-US" sz="1600" dirty="0"/>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gridSpan="4">
                  <a:txBody>
                    <a:bodyPr/>
                    <a:lstStyle/>
                    <a:p>
                      <a:r>
                        <a:rPr kumimoji="1" lang="en-US" altLang="ja-JP" sz="1600" b="1" dirty="0">
                          <a:solidFill>
                            <a:schemeClr val="bg1"/>
                          </a:solidFill>
                        </a:rPr>
                        <a:t>FY21</a:t>
                      </a:r>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gridSpan="4">
                  <a:txBody>
                    <a:bodyPr/>
                    <a:lstStyle/>
                    <a:p>
                      <a:r>
                        <a:rPr kumimoji="1" lang="en-US" altLang="ja-JP" sz="1600" b="1" dirty="0">
                          <a:solidFill>
                            <a:schemeClr val="bg1"/>
                          </a:solidFill>
                        </a:rPr>
                        <a:t>FY22</a:t>
                      </a:r>
                      <a:endParaRPr kumimoji="1" lang="ja-JP" altLang="en-US" sz="1600" b="1"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extLst>
                  <a:ext uri="{0D108BD9-81ED-4DB2-BD59-A6C34878D82A}">
                    <a16:rowId xmlns:a16="http://schemas.microsoft.com/office/drawing/2014/main" val="386720423"/>
                  </a:ext>
                </a:extLst>
              </a:tr>
              <a:tr h="341313">
                <a:tc>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sz="1600" b="0" dirty="0">
                          <a:solidFill>
                            <a:schemeClr val="bg1"/>
                          </a:solidFill>
                        </a:rPr>
                        <a:t>4Q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1Q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2Q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3Q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4Q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1Q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2Q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3Q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4Q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1Q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2Q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3Q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4Q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extLst>
                  <a:ext uri="{0D108BD9-81ED-4DB2-BD59-A6C34878D82A}">
                    <a16:rowId xmlns:a16="http://schemas.microsoft.com/office/drawing/2014/main" val="589272518"/>
                  </a:ext>
                </a:extLst>
              </a:tr>
              <a:tr h="1413641">
                <a:tc>
                  <a:txBody>
                    <a:bodyPr/>
                    <a:lstStyle/>
                    <a:p>
                      <a:r>
                        <a:rPr kumimoji="1" lang="en-US" altLang="ja-JP" sz="1600" b="1" dirty="0">
                          <a:solidFill>
                            <a:schemeClr val="tx1"/>
                          </a:solidFill>
                        </a:rPr>
                        <a:t>LR1</a:t>
                      </a:r>
                    </a:p>
                    <a:p>
                      <a:r>
                        <a:rPr kumimoji="1" lang="ja-JP" altLang="en-US" sz="1600" b="1" dirty="0">
                          <a:solidFill>
                            <a:schemeClr val="tx1"/>
                          </a:solidFill>
                        </a:rPr>
                        <a:t>計画</a:t>
                      </a:r>
                      <a:endParaRPr kumimoji="1" lang="en-US" altLang="ja-JP" sz="1600" b="1" dirty="0">
                        <a:solidFill>
                          <a:schemeClr val="tx1"/>
                        </a:solidFill>
                      </a:endParaRPr>
                    </a:p>
                    <a:p>
                      <a:endParaRPr kumimoji="1" lang="en-US" altLang="ja-JP" sz="1600" b="1" dirty="0">
                        <a:solidFill>
                          <a:schemeClr val="tx1"/>
                        </a:solidFill>
                      </a:endParaRPr>
                    </a:p>
                    <a:p>
                      <a:r>
                        <a:rPr kumimoji="1" lang="en-US" altLang="ja-JP" sz="1100" b="0" dirty="0">
                          <a:solidFill>
                            <a:schemeClr val="tx1"/>
                          </a:solidFill>
                        </a:rPr>
                        <a:t>2019/12</a:t>
                      </a:r>
                      <a:endParaRPr kumimoji="1" lang="ja-JP" altLang="en-US" sz="1100" b="0" dirty="0">
                        <a:solidFill>
                          <a:schemeClr val="tx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1"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6688725"/>
                  </a:ext>
                </a:extLst>
              </a:tr>
              <a:tr h="2057400">
                <a:tc>
                  <a:txBody>
                    <a:bodyPr/>
                    <a:lstStyle/>
                    <a:p>
                      <a:r>
                        <a:rPr kumimoji="1" lang="en-US" altLang="ja-JP" sz="1600" b="1" dirty="0">
                          <a:solidFill>
                            <a:schemeClr val="tx1"/>
                          </a:solidFill>
                        </a:rPr>
                        <a:t>LR2</a:t>
                      </a:r>
                    </a:p>
                    <a:p>
                      <a:r>
                        <a:rPr kumimoji="1" lang="ja-JP" altLang="en-US" sz="1600" b="1" dirty="0">
                          <a:solidFill>
                            <a:schemeClr val="tx1"/>
                          </a:solidFill>
                        </a:rPr>
                        <a:t>実績</a:t>
                      </a:r>
                      <a:endParaRPr kumimoji="1" lang="en-US" altLang="ja-JP" sz="1600" b="1" dirty="0">
                        <a:solidFill>
                          <a:schemeClr val="tx1"/>
                        </a:solidFill>
                      </a:endParaRPr>
                    </a:p>
                    <a:p>
                      <a:endParaRPr kumimoji="1" lang="en-US" altLang="ja-JP" sz="1100" b="1" dirty="0">
                        <a:solidFill>
                          <a:schemeClr val="tx1"/>
                        </a:solidFill>
                      </a:endParaRPr>
                    </a:p>
                    <a:p>
                      <a:r>
                        <a:rPr kumimoji="1" lang="en-US" altLang="ja-JP" sz="1100" b="0" dirty="0">
                          <a:solidFill>
                            <a:schemeClr val="tx1"/>
                          </a:solidFill>
                        </a:rPr>
                        <a:t>2022/09</a:t>
                      </a:r>
                      <a:endParaRPr kumimoji="1" lang="ja-JP" altLang="en-US" sz="1100" b="0" dirty="0">
                        <a:solidFill>
                          <a:schemeClr val="tx1"/>
                        </a:solidFill>
                      </a:endParaRPr>
                    </a:p>
                    <a:p>
                      <a:endParaRPr kumimoji="1" lang="ja-JP" altLang="en-US" sz="1100" b="0" dirty="0">
                        <a:solidFill>
                          <a:schemeClr val="tx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1"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66586927"/>
                  </a:ext>
                </a:extLst>
              </a:tr>
            </a:tbl>
          </a:graphicData>
        </a:graphic>
      </p:graphicFrame>
      <p:sp>
        <p:nvSpPr>
          <p:cNvPr id="106" name="フローチャート: 組合せ 105">
            <a:extLst>
              <a:ext uri="{FF2B5EF4-FFF2-40B4-BE49-F238E27FC236}">
                <a16:creationId xmlns:a16="http://schemas.microsoft.com/office/drawing/2014/main" id="{F5888F36-3832-4035-AB17-AC6F97EF855C}"/>
              </a:ext>
            </a:extLst>
          </p:cNvPr>
          <p:cNvSpPr/>
          <p:nvPr/>
        </p:nvSpPr>
        <p:spPr>
          <a:xfrm>
            <a:off x="2570846" y="2140503"/>
            <a:ext cx="152401" cy="109150"/>
          </a:xfrm>
          <a:prstGeom prst="flowChartMerg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7" name="テキスト ボックス 106">
            <a:extLst>
              <a:ext uri="{FF2B5EF4-FFF2-40B4-BE49-F238E27FC236}">
                <a16:creationId xmlns:a16="http://schemas.microsoft.com/office/drawing/2014/main" id="{FBE7D273-8334-4BCB-8091-B8A2804567B8}"/>
              </a:ext>
            </a:extLst>
          </p:cNvPr>
          <p:cNvSpPr txBox="1"/>
          <p:nvPr/>
        </p:nvSpPr>
        <p:spPr>
          <a:xfrm>
            <a:off x="2723247" y="2056578"/>
            <a:ext cx="601447" cy="276999"/>
          </a:xfrm>
          <a:prstGeom prst="rect">
            <a:avLst/>
          </a:prstGeom>
          <a:noFill/>
        </p:spPr>
        <p:txBody>
          <a:bodyPr wrap="none" rtlCol="0">
            <a:spAutoFit/>
          </a:bodyPr>
          <a:lstStyle/>
          <a:p>
            <a:r>
              <a:rPr kumimoji="1" lang="en-US" altLang="ja-JP" sz="1200" dirty="0"/>
              <a:t>LR2-1</a:t>
            </a:r>
            <a:endParaRPr kumimoji="1" lang="ja-JP" altLang="en-US" sz="1200" dirty="0"/>
          </a:p>
        </p:txBody>
      </p:sp>
      <p:sp>
        <p:nvSpPr>
          <p:cNvPr id="115" name="フローチャート: 組合せ 114">
            <a:extLst>
              <a:ext uri="{FF2B5EF4-FFF2-40B4-BE49-F238E27FC236}">
                <a16:creationId xmlns:a16="http://schemas.microsoft.com/office/drawing/2014/main" id="{ED233708-C136-42EA-86A2-F9F94623DF4E}"/>
              </a:ext>
            </a:extLst>
          </p:cNvPr>
          <p:cNvSpPr/>
          <p:nvPr/>
        </p:nvSpPr>
        <p:spPr>
          <a:xfrm>
            <a:off x="4173106" y="2145651"/>
            <a:ext cx="152401" cy="109150"/>
          </a:xfrm>
          <a:prstGeom prst="flowChartMerg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6" name="テキスト ボックス 115">
            <a:extLst>
              <a:ext uri="{FF2B5EF4-FFF2-40B4-BE49-F238E27FC236}">
                <a16:creationId xmlns:a16="http://schemas.microsoft.com/office/drawing/2014/main" id="{C6DBD4AC-8660-45A8-8901-E767554A09B6}"/>
              </a:ext>
            </a:extLst>
          </p:cNvPr>
          <p:cNvSpPr txBox="1"/>
          <p:nvPr/>
        </p:nvSpPr>
        <p:spPr>
          <a:xfrm>
            <a:off x="4325507" y="2061726"/>
            <a:ext cx="601447" cy="276999"/>
          </a:xfrm>
          <a:prstGeom prst="rect">
            <a:avLst/>
          </a:prstGeom>
          <a:noFill/>
        </p:spPr>
        <p:txBody>
          <a:bodyPr wrap="none" rtlCol="0">
            <a:spAutoFit/>
          </a:bodyPr>
          <a:lstStyle/>
          <a:p>
            <a:r>
              <a:rPr kumimoji="1" lang="en-US" altLang="ja-JP" sz="1200" dirty="0"/>
              <a:t>LR2-2</a:t>
            </a:r>
            <a:endParaRPr kumimoji="1" lang="ja-JP" altLang="en-US" sz="1200" dirty="0"/>
          </a:p>
        </p:txBody>
      </p:sp>
      <p:sp>
        <p:nvSpPr>
          <p:cNvPr id="122" name="フローチャート: 組合せ 121">
            <a:extLst>
              <a:ext uri="{FF2B5EF4-FFF2-40B4-BE49-F238E27FC236}">
                <a16:creationId xmlns:a16="http://schemas.microsoft.com/office/drawing/2014/main" id="{2DE78F6E-3ADA-4849-9744-A9AB432D416E}"/>
              </a:ext>
            </a:extLst>
          </p:cNvPr>
          <p:cNvSpPr/>
          <p:nvPr/>
        </p:nvSpPr>
        <p:spPr>
          <a:xfrm>
            <a:off x="973162" y="2140503"/>
            <a:ext cx="152401" cy="109150"/>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3" name="テキスト ボックス 122">
            <a:extLst>
              <a:ext uri="{FF2B5EF4-FFF2-40B4-BE49-F238E27FC236}">
                <a16:creationId xmlns:a16="http://schemas.microsoft.com/office/drawing/2014/main" id="{B759C45A-5941-4AC6-9BDC-1607F970A604}"/>
              </a:ext>
            </a:extLst>
          </p:cNvPr>
          <p:cNvSpPr txBox="1"/>
          <p:nvPr/>
        </p:nvSpPr>
        <p:spPr>
          <a:xfrm>
            <a:off x="1125563" y="2056578"/>
            <a:ext cx="465192" cy="276999"/>
          </a:xfrm>
          <a:prstGeom prst="rect">
            <a:avLst/>
          </a:prstGeom>
          <a:noFill/>
        </p:spPr>
        <p:txBody>
          <a:bodyPr wrap="none" rtlCol="0">
            <a:spAutoFit/>
          </a:bodyPr>
          <a:lstStyle/>
          <a:p>
            <a:r>
              <a:rPr kumimoji="1" lang="en-US" altLang="ja-JP" sz="1200" dirty="0"/>
              <a:t>LR1</a:t>
            </a:r>
            <a:endParaRPr kumimoji="1" lang="ja-JP" altLang="en-US" sz="1200" dirty="0"/>
          </a:p>
        </p:txBody>
      </p:sp>
      <p:sp>
        <p:nvSpPr>
          <p:cNvPr id="124" name="フローチャート: 組合せ 123">
            <a:extLst>
              <a:ext uri="{FF2B5EF4-FFF2-40B4-BE49-F238E27FC236}">
                <a16:creationId xmlns:a16="http://schemas.microsoft.com/office/drawing/2014/main" id="{D010A771-1767-469C-9649-92E1E15B9884}"/>
              </a:ext>
            </a:extLst>
          </p:cNvPr>
          <p:cNvSpPr/>
          <p:nvPr/>
        </p:nvSpPr>
        <p:spPr>
          <a:xfrm>
            <a:off x="6607134" y="2140503"/>
            <a:ext cx="152401" cy="109150"/>
          </a:xfrm>
          <a:prstGeom prst="flowChartMerg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7" name="テキスト ボックス 126">
            <a:extLst>
              <a:ext uri="{FF2B5EF4-FFF2-40B4-BE49-F238E27FC236}">
                <a16:creationId xmlns:a16="http://schemas.microsoft.com/office/drawing/2014/main" id="{136504A1-F42E-4D71-A54F-F4778D37A318}"/>
              </a:ext>
            </a:extLst>
          </p:cNvPr>
          <p:cNvSpPr txBox="1"/>
          <p:nvPr/>
        </p:nvSpPr>
        <p:spPr>
          <a:xfrm>
            <a:off x="6759535" y="2056578"/>
            <a:ext cx="465192" cy="276999"/>
          </a:xfrm>
          <a:prstGeom prst="rect">
            <a:avLst/>
          </a:prstGeom>
          <a:noFill/>
        </p:spPr>
        <p:txBody>
          <a:bodyPr wrap="none" rtlCol="0">
            <a:spAutoFit/>
          </a:bodyPr>
          <a:lstStyle/>
          <a:p>
            <a:r>
              <a:rPr kumimoji="1" lang="en-US" altLang="ja-JP" sz="1200" dirty="0"/>
              <a:t>LR2</a:t>
            </a:r>
            <a:endParaRPr kumimoji="1" lang="ja-JP" altLang="en-US" sz="1200" dirty="0"/>
          </a:p>
        </p:txBody>
      </p:sp>
      <p:sp>
        <p:nvSpPr>
          <p:cNvPr id="128" name="フローチャート: 組合せ 127">
            <a:extLst>
              <a:ext uri="{FF2B5EF4-FFF2-40B4-BE49-F238E27FC236}">
                <a16:creationId xmlns:a16="http://schemas.microsoft.com/office/drawing/2014/main" id="{2AC5CC82-2F68-4787-96B7-BE0169E696D8}"/>
              </a:ext>
            </a:extLst>
          </p:cNvPr>
          <p:cNvSpPr/>
          <p:nvPr/>
        </p:nvSpPr>
        <p:spPr>
          <a:xfrm>
            <a:off x="8271671" y="2136590"/>
            <a:ext cx="152401" cy="109150"/>
          </a:xfrm>
          <a:prstGeom prst="flowChartMerg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2" name="テキスト ボックス 131">
            <a:extLst>
              <a:ext uri="{FF2B5EF4-FFF2-40B4-BE49-F238E27FC236}">
                <a16:creationId xmlns:a16="http://schemas.microsoft.com/office/drawing/2014/main" id="{9DD0ED22-5EBF-455B-8F88-5D98B40AA606}"/>
              </a:ext>
            </a:extLst>
          </p:cNvPr>
          <p:cNvSpPr txBox="1"/>
          <p:nvPr/>
        </p:nvSpPr>
        <p:spPr>
          <a:xfrm>
            <a:off x="8424072" y="2052665"/>
            <a:ext cx="465192" cy="276999"/>
          </a:xfrm>
          <a:prstGeom prst="rect">
            <a:avLst/>
          </a:prstGeom>
          <a:noFill/>
        </p:spPr>
        <p:txBody>
          <a:bodyPr wrap="none" rtlCol="0">
            <a:spAutoFit/>
          </a:bodyPr>
          <a:lstStyle/>
          <a:p>
            <a:r>
              <a:rPr kumimoji="1" lang="en-US" altLang="ja-JP" sz="1200" dirty="0"/>
              <a:t>LR3</a:t>
            </a:r>
            <a:endParaRPr kumimoji="1" lang="ja-JP" altLang="en-US" sz="1200" dirty="0"/>
          </a:p>
        </p:txBody>
      </p:sp>
      <p:sp>
        <p:nvSpPr>
          <p:cNvPr id="156" name="矢印: 右 155">
            <a:extLst>
              <a:ext uri="{FF2B5EF4-FFF2-40B4-BE49-F238E27FC236}">
                <a16:creationId xmlns:a16="http://schemas.microsoft.com/office/drawing/2014/main" id="{84854670-06C8-45C1-BB97-22ECD8C46B0F}"/>
              </a:ext>
            </a:extLst>
          </p:cNvPr>
          <p:cNvSpPr/>
          <p:nvPr/>
        </p:nvSpPr>
        <p:spPr>
          <a:xfrm>
            <a:off x="1073229" y="2247887"/>
            <a:ext cx="1594236"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1</a:t>
            </a:r>
            <a:endParaRPr kumimoji="1" lang="ja-JP" altLang="en-US" sz="800" dirty="0">
              <a:solidFill>
                <a:schemeClr val="tx1"/>
              </a:solidFill>
            </a:endParaRPr>
          </a:p>
        </p:txBody>
      </p:sp>
      <p:sp>
        <p:nvSpPr>
          <p:cNvPr id="157" name="矢印: 右 156">
            <a:extLst>
              <a:ext uri="{FF2B5EF4-FFF2-40B4-BE49-F238E27FC236}">
                <a16:creationId xmlns:a16="http://schemas.microsoft.com/office/drawing/2014/main" id="{70257FF3-EAF1-4B8D-B4D5-B2C5FC6FE543}"/>
              </a:ext>
            </a:extLst>
          </p:cNvPr>
          <p:cNvSpPr/>
          <p:nvPr/>
        </p:nvSpPr>
        <p:spPr>
          <a:xfrm>
            <a:off x="1067252" y="2578553"/>
            <a:ext cx="791262"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ドッキング法</a:t>
            </a:r>
            <a:endParaRPr kumimoji="1" lang="en-US" altLang="ja-JP" sz="800" dirty="0">
              <a:solidFill>
                <a:schemeClr val="tx1"/>
              </a:solidFill>
            </a:endParaRPr>
          </a:p>
          <a:p>
            <a:pPr algn="ctr"/>
            <a:r>
              <a:rPr kumimoji="1" lang="ja-JP" altLang="en-US" sz="800" dirty="0">
                <a:solidFill>
                  <a:schemeClr val="tx1"/>
                </a:solidFill>
              </a:rPr>
              <a:t>評価</a:t>
            </a:r>
          </a:p>
        </p:txBody>
      </p:sp>
      <p:sp>
        <p:nvSpPr>
          <p:cNvPr id="158" name="矢印: 右 157">
            <a:extLst>
              <a:ext uri="{FF2B5EF4-FFF2-40B4-BE49-F238E27FC236}">
                <a16:creationId xmlns:a16="http://schemas.microsoft.com/office/drawing/2014/main" id="{78DF3F1F-8CBF-40B6-B6EC-A63D8978A6F1}"/>
              </a:ext>
            </a:extLst>
          </p:cNvPr>
          <p:cNvSpPr/>
          <p:nvPr/>
        </p:nvSpPr>
        <p:spPr>
          <a:xfrm>
            <a:off x="1886021" y="2591374"/>
            <a:ext cx="793396"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分子動力学法評価</a:t>
            </a:r>
          </a:p>
        </p:txBody>
      </p:sp>
      <p:sp>
        <p:nvSpPr>
          <p:cNvPr id="159" name="矢印: 右 158">
            <a:extLst>
              <a:ext uri="{FF2B5EF4-FFF2-40B4-BE49-F238E27FC236}">
                <a16:creationId xmlns:a16="http://schemas.microsoft.com/office/drawing/2014/main" id="{D32A488B-B597-4BF2-A0B8-B439A32FC820}"/>
              </a:ext>
            </a:extLst>
          </p:cNvPr>
          <p:cNvSpPr/>
          <p:nvPr/>
        </p:nvSpPr>
        <p:spPr>
          <a:xfrm>
            <a:off x="1886021" y="2915312"/>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評価系検討</a:t>
            </a:r>
          </a:p>
        </p:txBody>
      </p:sp>
      <p:sp>
        <p:nvSpPr>
          <p:cNvPr id="160" name="矢印: 右 159">
            <a:extLst>
              <a:ext uri="{FF2B5EF4-FFF2-40B4-BE49-F238E27FC236}">
                <a16:creationId xmlns:a16="http://schemas.microsoft.com/office/drawing/2014/main" id="{7F0E6D96-A392-4DB1-A198-32D4E0DBF9AA}"/>
              </a:ext>
            </a:extLst>
          </p:cNvPr>
          <p:cNvSpPr/>
          <p:nvPr/>
        </p:nvSpPr>
        <p:spPr>
          <a:xfrm>
            <a:off x="2667465" y="2258990"/>
            <a:ext cx="849937"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2</a:t>
            </a:r>
            <a:endParaRPr kumimoji="1" lang="ja-JP" altLang="en-US" sz="800" dirty="0">
              <a:solidFill>
                <a:schemeClr val="tx1"/>
              </a:solidFill>
            </a:endParaRPr>
          </a:p>
        </p:txBody>
      </p:sp>
      <p:sp>
        <p:nvSpPr>
          <p:cNvPr id="161" name="矢印: 右 160">
            <a:extLst>
              <a:ext uri="{FF2B5EF4-FFF2-40B4-BE49-F238E27FC236}">
                <a16:creationId xmlns:a16="http://schemas.microsoft.com/office/drawing/2014/main" id="{2DAB0CCD-530B-4A47-9D61-DF590ABFA14B}"/>
              </a:ext>
            </a:extLst>
          </p:cNvPr>
          <p:cNvSpPr/>
          <p:nvPr/>
        </p:nvSpPr>
        <p:spPr>
          <a:xfrm>
            <a:off x="2696802" y="2915311"/>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1</a:t>
            </a:r>
            <a:r>
              <a:rPr kumimoji="1" lang="ja-JP" altLang="en-US" sz="800" dirty="0">
                <a:solidFill>
                  <a:schemeClr val="tx1"/>
                </a:solidFill>
              </a:rPr>
              <a:t>回目</a:t>
            </a:r>
          </a:p>
        </p:txBody>
      </p:sp>
      <p:sp>
        <p:nvSpPr>
          <p:cNvPr id="162" name="矢印: 右 161">
            <a:extLst>
              <a:ext uri="{FF2B5EF4-FFF2-40B4-BE49-F238E27FC236}">
                <a16:creationId xmlns:a16="http://schemas.microsoft.com/office/drawing/2014/main" id="{01726E36-7F9E-4A94-A48B-BF74AD500B4A}"/>
              </a:ext>
            </a:extLst>
          </p:cNvPr>
          <p:cNvSpPr/>
          <p:nvPr/>
        </p:nvSpPr>
        <p:spPr>
          <a:xfrm>
            <a:off x="3507088" y="2914601"/>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2</a:t>
            </a:r>
            <a:r>
              <a:rPr kumimoji="1" lang="ja-JP" altLang="en-US" sz="800" dirty="0">
                <a:solidFill>
                  <a:schemeClr val="tx1"/>
                </a:solidFill>
              </a:rPr>
              <a:t>回目</a:t>
            </a:r>
          </a:p>
        </p:txBody>
      </p:sp>
      <p:sp>
        <p:nvSpPr>
          <p:cNvPr id="163" name="矢印: 右 162">
            <a:extLst>
              <a:ext uri="{FF2B5EF4-FFF2-40B4-BE49-F238E27FC236}">
                <a16:creationId xmlns:a16="http://schemas.microsoft.com/office/drawing/2014/main" id="{BB6755E8-D7C1-4F27-9794-2AF3EF6CBFE7}"/>
              </a:ext>
            </a:extLst>
          </p:cNvPr>
          <p:cNvSpPr/>
          <p:nvPr/>
        </p:nvSpPr>
        <p:spPr>
          <a:xfrm>
            <a:off x="3517403" y="2268080"/>
            <a:ext cx="780948"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次期テーマ技術サーベイ</a:t>
            </a:r>
          </a:p>
        </p:txBody>
      </p:sp>
      <p:sp>
        <p:nvSpPr>
          <p:cNvPr id="164" name="矢印: 右 163">
            <a:extLst>
              <a:ext uri="{FF2B5EF4-FFF2-40B4-BE49-F238E27FC236}">
                <a16:creationId xmlns:a16="http://schemas.microsoft.com/office/drawing/2014/main" id="{670711DA-33CF-498F-84D1-AE61E6421A1F}"/>
              </a:ext>
            </a:extLst>
          </p:cNvPr>
          <p:cNvSpPr/>
          <p:nvPr/>
        </p:nvSpPr>
        <p:spPr>
          <a:xfrm>
            <a:off x="4329042" y="2576879"/>
            <a:ext cx="4025199"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次期テーマ向け技術トライアル、アプリケーション調査</a:t>
            </a:r>
          </a:p>
        </p:txBody>
      </p:sp>
      <p:sp>
        <p:nvSpPr>
          <p:cNvPr id="198" name="矢印: 右 197">
            <a:extLst>
              <a:ext uri="{FF2B5EF4-FFF2-40B4-BE49-F238E27FC236}">
                <a16:creationId xmlns:a16="http://schemas.microsoft.com/office/drawing/2014/main" id="{99092EC5-E8FD-4F0C-8812-6568ED2450BA}"/>
              </a:ext>
            </a:extLst>
          </p:cNvPr>
          <p:cNvSpPr/>
          <p:nvPr/>
        </p:nvSpPr>
        <p:spPr>
          <a:xfrm>
            <a:off x="5118805" y="2244375"/>
            <a:ext cx="849937"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3</a:t>
            </a:r>
            <a:endParaRPr kumimoji="1" lang="ja-JP" altLang="en-US" sz="800" dirty="0">
              <a:solidFill>
                <a:schemeClr val="tx1"/>
              </a:solidFill>
            </a:endParaRPr>
          </a:p>
        </p:txBody>
      </p:sp>
      <p:sp>
        <p:nvSpPr>
          <p:cNvPr id="199" name="矢印: 右 198">
            <a:extLst>
              <a:ext uri="{FF2B5EF4-FFF2-40B4-BE49-F238E27FC236}">
                <a16:creationId xmlns:a16="http://schemas.microsoft.com/office/drawing/2014/main" id="{6D6833F9-AE8E-4528-87AB-0F4D0AE123CE}"/>
              </a:ext>
            </a:extLst>
          </p:cNvPr>
          <p:cNvSpPr/>
          <p:nvPr/>
        </p:nvSpPr>
        <p:spPr>
          <a:xfrm>
            <a:off x="5125604" y="2932969"/>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3</a:t>
            </a:r>
            <a:r>
              <a:rPr kumimoji="1" lang="ja-JP" altLang="en-US" sz="800" dirty="0">
                <a:solidFill>
                  <a:schemeClr val="tx1"/>
                </a:solidFill>
              </a:rPr>
              <a:t>回目</a:t>
            </a:r>
          </a:p>
        </p:txBody>
      </p:sp>
      <p:sp>
        <p:nvSpPr>
          <p:cNvPr id="208" name="フローチャート: 組合せ 207">
            <a:extLst>
              <a:ext uri="{FF2B5EF4-FFF2-40B4-BE49-F238E27FC236}">
                <a16:creationId xmlns:a16="http://schemas.microsoft.com/office/drawing/2014/main" id="{3C8C22D8-B4F1-4385-B692-C28244476ADE}"/>
              </a:ext>
            </a:extLst>
          </p:cNvPr>
          <p:cNvSpPr/>
          <p:nvPr/>
        </p:nvSpPr>
        <p:spPr>
          <a:xfrm>
            <a:off x="4153676" y="3563260"/>
            <a:ext cx="152401" cy="109150"/>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9" name="テキスト ボックス 208">
            <a:extLst>
              <a:ext uri="{FF2B5EF4-FFF2-40B4-BE49-F238E27FC236}">
                <a16:creationId xmlns:a16="http://schemas.microsoft.com/office/drawing/2014/main" id="{6E3EBF34-1518-4A93-AD29-9AB5A2A25677}"/>
              </a:ext>
            </a:extLst>
          </p:cNvPr>
          <p:cNvSpPr txBox="1"/>
          <p:nvPr/>
        </p:nvSpPr>
        <p:spPr>
          <a:xfrm>
            <a:off x="4306077" y="3486709"/>
            <a:ext cx="601447" cy="276999"/>
          </a:xfrm>
          <a:prstGeom prst="rect">
            <a:avLst/>
          </a:prstGeom>
          <a:noFill/>
        </p:spPr>
        <p:txBody>
          <a:bodyPr wrap="none" rtlCol="0">
            <a:spAutoFit/>
          </a:bodyPr>
          <a:lstStyle/>
          <a:p>
            <a:r>
              <a:rPr kumimoji="1" lang="en-US" altLang="ja-JP" sz="1200" dirty="0"/>
              <a:t>LR2-1</a:t>
            </a:r>
            <a:endParaRPr kumimoji="1" lang="ja-JP" altLang="en-US" sz="1200" dirty="0"/>
          </a:p>
        </p:txBody>
      </p:sp>
      <p:sp>
        <p:nvSpPr>
          <p:cNvPr id="210" name="フローチャート: 組合せ 209">
            <a:extLst>
              <a:ext uri="{FF2B5EF4-FFF2-40B4-BE49-F238E27FC236}">
                <a16:creationId xmlns:a16="http://schemas.microsoft.com/office/drawing/2014/main" id="{708A9D07-E290-4196-80B6-42B9733F4F38}"/>
              </a:ext>
            </a:extLst>
          </p:cNvPr>
          <p:cNvSpPr/>
          <p:nvPr/>
        </p:nvSpPr>
        <p:spPr>
          <a:xfrm>
            <a:off x="6599982" y="3566372"/>
            <a:ext cx="152401" cy="109150"/>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1" name="テキスト ボックス 210">
            <a:extLst>
              <a:ext uri="{FF2B5EF4-FFF2-40B4-BE49-F238E27FC236}">
                <a16:creationId xmlns:a16="http://schemas.microsoft.com/office/drawing/2014/main" id="{9C59EEC1-3E3C-4D44-AFC6-EFB88EDD4A5B}"/>
              </a:ext>
            </a:extLst>
          </p:cNvPr>
          <p:cNvSpPr txBox="1"/>
          <p:nvPr/>
        </p:nvSpPr>
        <p:spPr>
          <a:xfrm>
            <a:off x="6752383" y="3525113"/>
            <a:ext cx="601447" cy="276999"/>
          </a:xfrm>
          <a:prstGeom prst="rect">
            <a:avLst/>
          </a:prstGeom>
          <a:noFill/>
        </p:spPr>
        <p:txBody>
          <a:bodyPr wrap="none" rtlCol="0">
            <a:spAutoFit/>
          </a:bodyPr>
          <a:lstStyle/>
          <a:p>
            <a:r>
              <a:rPr kumimoji="1" lang="en-US" altLang="ja-JP" sz="1200" dirty="0"/>
              <a:t>LR2-2</a:t>
            </a:r>
            <a:endParaRPr kumimoji="1" lang="ja-JP" altLang="en-US" sz="1200" dirty="0"/>
          </a:p>
        </p:txBody>
      </p:sp>
      <p:sp>
        <p:nvSpPr>
          <p:cNvPr id="212" name="テキスト ボックス 211">
            <a:extLst>
              <a:ext uri="{FF2B5EF4-FFF2-40B4-BE49-F238E27FC236}">
                <a16:creationId xmlns:a16="http://schemas.microsoft.com/office/drawing/2014/main" id="{21F1F8AC-6C92-4691-B15A-44808BCAEE04}"/>
              </a:ext>
            </a:extLst>
          </p:cNvPr>
          <p:cNvSpPr txBox="1"/>
          <p:nvPr/>
        </p:nvSpPr>
        <p:spPr>
          <a:xfrm>
            <a:off x="1106133" y="3486709"/>
            <a:ext cx="465192" cy="276999"/>
          </a:xfrm>
          <a:prstGeom prst="rect">
            <a:avLst/>
          </a:prstGeom>
          <a:noFill/>
        </p:spPr>
        <p:txBody>
          <a:bodyPr wrap="none" rtlCol="0">
            <a:spAutoFit/>
          </a:bodyPr>
          <a:lstStyle/>
          <a:p>
            <a:r>
              <a:rPr kumimoji="1" lang="en-US" altLang="ja-JP" sz="1200" dirty="0"/>
              <a:t>LR1</a:t>
            </a:r>
            <a:endParaRPr kumimoji="1" lang="ja-JP" altLang="en-US" sz="1200" dirty="0"/>
          </a:p>
        </p:txBody>
      </p:sp>
      <p:sp>
        <p:nvSpPr>
          <p:cNvPr id="213" name="テキスト ボックス 212">
            <a:extLst>
              <a:ext uri="{FF2B5EF4-FFF2-40B4-BE49-F238E27FC236}">
                <a16:creationId xmlns:a16="http://schemas.microsoft.com/office/drawing/2014/main" id="{78FBE9B5-CE32-4F87-93CC-2D1FE4663FC0}"/>
              </a:ext>
            </a:extLst>
          </p:cNvPr>
          <p:cNvSpPr txBox="1"/>
          <p:nvPr/>
        </p:nvSpPr>
        <p:spPr>
          <a:xfrm>
            <a:off x="10070848" y="3555080"/>
            <a:ext cx="465192" cy="276999"/>
          </a:xfrm>
          <a:prstGeom prst="rect">
            <a:avLst/>
          </a:prstGeom>
          <a:noFill/>
        </p:spPr>
        <p:txBody>
          <a:bodyPr wrap="none" rtlCol="0">
            <a:spAutoFit/>
          </a:bodyPr>
          <a:lstStyle/>
          <a:p>
            <a:r>
              <a:rPr kumimoji="1" lang="en-US" altLang="ja-JP" sz="1200" dirty="0"/>
              <a:t>LR2</a:t>
            </a:r>
            <a:endParaRPr kumimoji="1" lang="ja-JP" altLang="en-US" sz="1200" dirty="0"/>
          </a:p>
        </p:txBody>
      </p:sp>
      <p:sp>
        <p:nvSpPr>
          <p:cNvPr id="214" name="矢印: 右 213">
            <a:extLst>
              <a:ext uri="{FF2B5EF4-FFF2-40B4-BE49-F238E27FC236}">
                <a16:creationId xmlns:a16="http://schemas.microsoft.com/office/drawing/2014/main" id="{1A87969E-4EAE-4856-AAC9-E555E8098582}"/>
              </a:ext>
            </a:extLst>
          </p:cNvPr>
          <p:cNvSpPr/>
          <p:nvPr/>
        </p:nvSpPr>
        <p:spPr>
          <a:xfrm>
            <a:off x="6224454" y="4973260"/>
            <a:ext cx="803540"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2</a:t>
            </a:r>
            <a:r>
              <a:rPr kumimoji="1" lang="ja-JP" altLang="en-US" sz="800" dirty="0">
                <a:solidFill>
                  <a:schemeClr val="tx1"/>
                </a:solidFill>
              </a:rPr>
              <a:t>回目</a:t>
            </a:r>
            <a:endParaRPr kumimoji="1" lang="en-US" altLang="ja-JP" sz="800" dirty="0">
              <a:solidFill>
                <a:schemeClr val="tx1"/>
              </a:solidFill>
            </a:endParaRPr>
          </a:p>
          <a:p>
            <a:pPr algn="ctr"/>
            <a:r>
              <a:rPr kumimoji="1" lang="ja-JP" altLang="en-US" sz="800" dirty="0">
                <a:solidFill>
                  <a:schemeClr val="tx1"/>
                </a:solidFill>
              </a:rPr>
              <a:t>再試験</a:t>
            </a:r>
            <a:endParaRPr kumimoji="1" lang="en-US" altLang="ja-JP" sz="800" dirty="0">
              <a:solidFill>
                <a:schemeClr val="tx1"/>
              </a:solidFill>
            </a:endParaRPr>
          </a:p>
        </p:txBody>
      </p:sp>
      <p:sp>
        <p:nvSpPr>
          <p:cNvPr id="215" name="矢印: 右 214">
            <a:extLst>
              <a:ext uri="{FF2B5EF4-FFF2-40B4-BE49-F238E27FC236}">
                <a16:creationId xmlns:a16="http://schemas.microsoft.com/office/drawing/2014/main" id="{937FF203-BE16-42AB-85C0-59DAC0EED2FB}"/>
              </a:ext>
            </a:extLst>
          </p:cNvPr>
          <p:cNvSpPr/>
          <p:nvPr/>
        </p:nvSpPr>
        <p:spPr>
          <a:xfrm>
            <a:off x="6562990" y="4694061"/>
            <a:ext cx="980655"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新評価系検討</a:t>
            </a:r>
            <a:endParaRPr kumimoji="1" lang="en-US" altLang="ja-JP" sz="800" dirty="0">
              <a:solidFill>
                <a:schemeClr val="tx1"/>
              </a:solidFill>
            </a:endParaRPr>
          </a:p>
        </p:txBody>
      </p:sp>
      <p:sp>
        <p:nvSpPr>
          <p:cNvPr id="216" name="矢印: 右 215">
            <a:extLst>
              <a:ext uri="{FF2B5EF4-FFF2-40B4-BE49-F238E27FC236}">
                <a16:creationId xmlns:a16="http://schemas.microsoft.com/office/drawing/2014/main" id="{E3E4EFF4-98BD-49DB-8FF8-9597D9473F3C}"/>
              </a:ext>
            </a:extLst>
          </p:cNvPr>
          <p:cNvSpPr/>
          <p:nvPr/>
        </p:nvSpPr>
        <p:spPr>
          <a:xfrm>
            <a:off x="7589253" y="4691827"/>
            <a:ext cx="1550971"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新評価試験</a:t>
            </a:r>
            <a:endParaRPr kumimoji="1" lang="en-US" altLang="ja-JP" sz="800" dirty="0">
              <a:solidFill>
                <a:schemeClr val="tx1"/>
              </a:solidFill>
            </a:endParaRPr>
          </a:p>
          <a:p>
            <a:pPr algn="ctr"/>
            <a:r>
              <a:rPr kumimoji="1" lang="en-US" altLang="ja-JP" sz="800" dirty="0">
                <a:solidFill>
                  <a:schemeClr val="tx1"/>
                </a:solidFill>
              </a:rPr>
              <a:t>1</a:t>
            </a:r>
            <a:r>
              <a:rPr kumimoji="1" lang="ja-JP" altLang="en-US" sz="800" dirty="0">
                <a:solidFill>
                  <a:schemeClr val="tx1"/>
                </a:solidFill>
              </a:rPr>
              <a:t>回目</a:t>
            </a:r>
            <a:endParaRPr kumimoji="1" lang="en-US" altLang="ja-JP" sz="800" dirty="0">
              <a:solidFill>
                <a:schemeClr val="tx1"/>
              </a:solidFill>
            </a:endParaRPr>
          </a:p>
        </p:txBody>
      </p:sp>
      <p:sp>
        <p:nvSpPr>
          <p:cNvPr id="217" name="矢印: 右 216">
            <a:extLst>
              <a:ext uri="{FF2B5EF4-FFF2-40B4-BE49-F238E27FC236}">
                <a16:creationId xmlns:a16="http://schemas.microsoft.com/office/drawing/2014/main" id="{CDDAB196-AB93-433D-8DCC-03C465D79256}"/>
              </a:ext>
            </a:extLst>
          </p:cNvPr>
          <p:cNvSpPr/>
          <p:nvPr/>
        </p:nvSpPr>
        <p:spPr>
          <a:xfrm>
            <a:off x="6562990" y="4446848"/>
            <a:ext cx="1771821"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微生物発現系検討</a:t>
            </a:r>
          </a:p>
        </p:txBody>
      </p:sp>
      <p:sp>
        <p:nvSpPr>
          <p:cNvPr id="218" name="矢印: 右 217">
            <a:extLst>
              <a:ext uri="{FF2B5EF4-FFF2-40B4-BE49-F238E27FC236}">
                <a16:creationId xmlns:a16="http://schemas.microsoft.com/office/drawing/2014/main" id="{D04FC191-864E-4234-A355-C611DCEE7CEA}"/>
              </a:ext>
            </a:extLst>
          </p:cNvPr>
          <p:cNvSpPr/>
          <p:nvPr/>
        </p:nvSpPr>
        <p:spPr>
          <a:xfrm>
            <a:off x="5106174" y="3798249"/>
            <a:ext cx="1632319"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変異体探索技術の調査</a:t>
            </a:r>
            <a:endParaRPr kumimoji="1" lang="en-US" altLang="ja-JP" sz="800" dirty="0">
              <a:solidFill>
                <a:schemeClr val="tx1"/>
              </a:solidFill>
            </a:endParaRPr>
          </a:p>
          <a:p>
            <a:pPr algn="ctr"/>
            <a:r>
              <a:rPr kumimoji="1" lang="ja-JP" altLang="en-US" sz="800" dirty="0">
                <a:solidFill>
                  <a:schemeClr val="tx1"/>
                </a:solidFill>
              </a:rPr>
              <a:t>机上評価データ分析</a:t>
            </a:r>
            <a:endParaRPr kumimoji="1" lang="en-US" altLang="ja-JP" sz="800" dirty="0">
              <a:solidFill>
                <a:schemeClr val="tx1"/>
              </a:solidFill>
            </a:endParaRPr>
          </a:p>
        </p:txBody>
      </p:sp>
      <p:sp>
        <p:nvSpPr>
          <p:cNvPr id="219" name="矢印: 右 218">
            <a:extLst>
              <a:ext uri="{FF2B5EF4-FFF2-40B4-BE49-F238E27FC236}">
                <a16:creationId xmlns:a16="http://schemas.microsoft.com/office/drawing/2014/main" id="{9F423270-B884-4FB5-8D35-607F0A349A85}"/>
              </a:ext>
            </a:extLst>
          </p:cNvPr>
          <p:cNvSpPr/>
          <p:nvPr/>
        </p:nvSpPr>
        <p:spPr>
          <a:xfrm>
            <a:off x="6727630" y="4221188"/>
            <a:ext cx="1607181"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タンパク質設計技術動向調査</a:t>
            </a:r>
            <a:endParaRPr kumimoji="1" lang="en-US" altLang="ja-JP" sz="800" dirty="0">
              <a:solidFill>
                <a:schemeClr val="tx1"/>
              </a:solidFill>
            </a:endParaRPr>
          </a:p>
        </p:txBody>
      </p:sp>
      <p:sp>
        <p:nvSpPr>
          <p:cNvPr id="220" name="矢印: 右 219">
            <a:extLst>
              <a:ext uri="{FF2B5EF4-FFF2-40B4-BE49-F238E27FC236}">
                <a16:creationId xmlns:a16="http://schemas.microsoft.com/office/drawing/2014/main" id="{1AD2074F-15DA-4E89-AE93-EBB5F24E7009}"/>
              </a:ext>
            </a:extLst>
          </p:cNvPr>
          <p:cNvSpPr/>
          <p:nvPr/>
        </p:nvSpPr>
        <p:spPr>
          <a:xfrm>
            <a:off x="3477098" y="4021550"/>
            <a:ext cx="5645390"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分子動力学法評価</a:t>
            </a:r>
          </a:p>
        </p:txBody>
      </p:sp>
      <p:sp>
        <p:nvSpPr>
          <p:cNvPr id="221" name="フローチャート: 組合せ 220">
            <a:extLst>
              <a:ext uri="{FF2B5EF4-FFF2-40B4-BE49-F238E27FC236}">
                <a16:creationId xmlns:a16="http://schemas.microsoft.com/office/drawing/2014/main" id="{3A6CC005-72B2-4E17-9A73-AF59DB4A0E90}"/>
              </a:ext>
            </a:extLst>
          </p:cNvPr>
          <p:cNvSpPr/>
          <p:nvPr/>
        </p:nvSpPr>
        <p:spPr>
          <a:xfrm>
            <a:off x="973162" y="3564486"/>
            <a:ext cx="152401" cy="109150"/>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矢印: 右 221">
            <a:extLst>
              <a:ext uri="{FF2B5EF4-FFF2-40B4-BE49-F238E27FC236}">
                <a16:creationId xmlns:a16="http://schemas.microsoft.com/office/drawing/2014/main" id="{905694A2-600D-4D49-9E06-E48B6D97E41D}"/>
              </a:ext>
            </a:extLst>
          </p:cNvPr>
          <p:cNvSpPr/>
          <p:nvPr/>
        </p:nvSpPr>
        <p:spPr>
          <a:xfrm>
            <a:off x="8336684" y="4972591"/>
            <a:ext cx="803540"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3</a:t>
            </a:r>
            <a:r>
              <a:rPr kumimoji="1" lang="ja-JP" altLang="en-US" sz="800" dirty="0">
                <a:solidFill>
                  <a:schemeClr val="tx1"/>
                </a:solidFill>
              </a:rPr>
              <a:t>回目</a:t>
            </a:r>
            <a:endParaRPr kumimoji="1" lang="en-US" altLang="ja-JP" sz="800" dirty="0">
              <a:solidFill>
                <a:schemeClr val="tx1"/>
              </a:solidFill>
            </a:endParaRPr>
          </a:p>
        </p:txBody>
      </p:sp>
      <p:sp>
        <p:nvSpPr>
          <p:cNvPr id="223" name="矢印: 右 222">
            <a:extLst>
              <a:ext uri="{FF2B5EF4-FFF2-40B4-BE49-F238E27FC236}">
                <a16:creationId xmlns:a16="http://schemas.microsoft.com/office/drawing/2014/main" id="{8B5A0988-1520-4A36-985C-5625F0B4ECA9}"/>
              </a:ext>
            </a:extLst>
          </p:cNvPr>
          <p:cNvSpPr/>
          <p:nvPr/>
        </p:nvSpPr>
        <p:spPr>
          <a:xfrm>
            <a:off x="1036980" y="4020936"/>
            <a:ext cx="2406858"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ドッキング法評価</a:t>
            </a:r>
          </a:p>
        </p:txBody>
      </p:sp>
      <p:sp>
        <p:nvSpPr>
          <p:cNvPr id="224" name="矢印: 右 223">
            <a:extLst>
              <a:ext uri="{FF2B5EF4-FFF2-40B4-BE49-F238E27FC236}">
                <a16:creationId xmlns:a16="http://schemas.microsoft.com/office/drawing/2014/main" id="{790C9ACB-9F6F-47E4-A8F2-B04615109BB2}"/>
              </a:ext>
            </a:extLst>
          </p:cNvPr>
          <p:cNvSpPr/>
          <p:nvPr/>
        </p:nvSpPr>
        <p:spPr>
          <a:xfrm>
            <a:off x="1039968" y="3784502"/>
            <a:ext cx="2406858"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1</a:t>
            </a:r>
          </a:p>
          <a:p>
            <a:pPr algn="ctr"/>
            <a:r>
              <a:rPr kumimoji="1" lang="ja-JP" altLang="en-US" sz="800" dirty="0">
                <a:solidFill>
                  <a:schemeClr val="tx1"/>
                </a:solidFill>
              </a:rPr>
              <a:t>（</a:t>
            </a:r>
            <a:r>
              <a:rPr kumimoji="1" lang="en-US" altLang="ja-JP" sz="800" dirty="0">
                <a:solidFill>
                  <a:schemeClr val="tx1"/>
                </a:solidFill>
              </a:rPr>
              <a:t>1</a:t>
            </a:r>
            <a:r>
              <a:rPr kumimoji="1" lang="ja-JP" altLang="en-US" sz="800" dirty="0">
                <a:solidFill>
                  <a:schemeClr val="tx1"/>
                </a:solidFill>
              </a:rPr>
              <a:t>点・２点変異体探索・</a:t>
            </a:r>
            <a:r>
              <a:rPr kumimoji="1" lang="en-US" altLang="ja-JP" sz="800" dirty="0">
                <a:solidFill>
                  <a:schemeClr val="tx1"/>
                </a:solidFill>
              </a:rPr>
              <a:t>Rosetta</a:t>
            </a:r>
            <a:r>
              <a:rPr kumimoji="1" lang="ja-JP" altLang="en-US" sz="800" dirty="0">
                <a:solidFill>
                  <a:schemeClr val="tx1"/>
                </a:solidFill>
              </a:rPr>
              <a:t>標準設計法）</a:t>
            </a:r>
            <a:endParaRPr kumimoji="1" lang="en-US" altLang="ja-JP" sz="800" dirty="0">
              <a:solidFill>
                <a:schemeClr val="tx1"/>
              </a:solidFill>
            </a:endParaRPr>
          </a:p>
        </p:txBody>
      </p:sp>
      <p:sp>
        <p:nvSpPr>
          <p:cNvPr id="225" name="矢印: 右 224">
            <a:extLst>
              <a:ext uri="{FF2B5EF4-FFF2-40B4-BE49-F238E27FC236}">
                <a16:creationId xmlns:a16="http://schemas.microsoft.com/office/drawing/2014/main" id="{137317BE-946A-4D83-A060-1E98E047C2F8}"/>
              </a:ext>
            </a:extLst>
          </p:cNvPr>
          <p:cNvSpPr/>
          <p:nvPr/>
        </p:nvSpPr>
        <p:spPr>
          <a:xfrm>
            <a:off x="3490342" y="3798249"/>
            <a:ext cx="1594235"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2</a:t>
            </a:r>
          </a:p>
          <a:p>
            <a:pPr algn="ctr"/>
            <a:r>
              <a:rPr kumimoji="1" lang="ja-JP" altLang="en-US" sz="800" dirty="0">
                <a:solidFill>
                  <a:schemeClr val="tx1"/>
                </a:solidFill>
              </a:rPr>
              <a:t>（改変率</a:t>
            </a:r>
            <a:r>
              <a:rPr kumimoji="1" lang="en-US" altLang="ja-JP" sz="800" dirty="0">
                <a:solidFill>
                  <a:schemeClr val="tx1"/>
                </a:solidFill>
              </a:rPr>
              <a:t>10%</a:t>
            </a:r>
            <a:r>
              <a:rPr kumimoji="1" lang="ja-JP" altLang="en-US" sz="800" dirty="0">
                <a:solidFill>
                  <a:schemeClr val="tx1"/>
                </a:solidFill>
              </a:rPr>
              <a:t>変異体探索）</a:t>
            </a:r>
          </a:p>
        </p:txBody>
      </p:sp>
      <p:sp>
        <p:nvSpPr>
          <p:cNvPr id="226" name="矢印: 右 225">
            <a:extLst>
              <a:ext uri="{FF2B5EF4-FFF2-40B4-BE49-F238E27FC236}">
                <a16:creationId xmlns:a16="http://schemas.microsoft.com/office/drawing/2014/main" id="{FC7AC068-AF6D-4B84-A30D-F07B88A5010D}"/>
              </a:ext>
            </a:extLst>
          </p:cNvPr>
          <p:cNvSpPr/>
          <p:nvPr/>
        </p:nvSpPr>
        <p:spPr>
          <a:xfrm>
            <a:off x="3491095" y="4245243"/>
            <a:ext cx="787825"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酵素分類</a:t>
            </a:r>
            <a:endParaRPr kumimoji="1" lang="en-US" altLang="ja-JP" sz="800" dirty="0">
              <a:solidFill>
                <a:schemeClr val="tx1"/>
              </a:solidFill>
            </a:endParaRPr>
          </a:p>
          <a:p>
            <a:pPr algn="ctr"/>
            <a:r>
              <a:rPr kumimoji="1" lang="ja-JP" altLang="en-US" sz="800" dirty="0">
                <a:solidFill>
                  <a:schemeClr val="tx1"/>
                </a:solidFill>
              </a:rPr>
              <a:t>トライアル</a:t>
            </a:r>
          </a:p>
        </p:txBody>
      </p:sp>
      <p:sp>
        <p:nvSpPr>
          <p:cNvPr id="227" name="矢印: 右 226">
            <a:extLst>
              <a:ext uri="{FF2B5EF4-FFF2-40B4-BE49-F238E27FC236}">
                <a16:creationId xmlns:a16="http://schemas.microsoft.com/office/drawing/2014/main" id="{BD0FAA1F-EDCB-4568-B930-A08FECB866DC}"/>
              </a:ext>
            </a:extLst>
          </p:cNvPr>
          <p:cNvSpPr/>
          <p:nvPr/>
        </p:nvSpPr>
        <p:spPr>
          <a:xfrm>
            <a:off x="3480992" y="4498338"/>
            <a:ext cx="1219398"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深層学習</a:t>
            </a:r>
            <a:r>
              <a:rPr kumimoji="1" lang="en-US" altLang="ja-JP" sz="800" dirty="0">
                <a:solidFill>
                  <a:schemeClr val="tx1"/>
                </a:solidFill>
              </a:rPr>
              <a:t>×</a:t>
            </a:r>
            <a:r>
              <a:rPr kumimoji="1" lang="ja-JP" altLang="en-US" sz="800" dirty="0">
                <a:solidFill>
                  <a:schemeClr val="tx1"/>
                </a:solidFill>
              </a:rPr>
              <a:t>ドッキング法</a:t>
            </a:r>
            <a:endParaRPr kumimoji="1" lang="en-US" altLang="ja-JP" sz="800" dirty="0">
              <a:solidFill>
                <a:schemeClr val="tx1"/>
              </a:solidFill>
            </a:endParaRPr>
          </a:p>
          <a:p>
            <a:pPr algn="ctr"/>
            <a:r>
              <a:rPr kumimoji="1" lang="ja-JP" altLang="en-US" sz="800" dirty="0">
                <a:solidFill>
                  <a:schemeClr val="tx1"/>
                </a:solidFill>
              </a:rPr>
              <a:t>トライアル</a:t>
            </a:r>
          </a:p>
        </p:txBody>
      </p:sp>
      <p:sp>
        <p:nvSpPr>
          <p:cNvPr id="228" name="矢印: 右 227">
            <a:extLst>
              <a:ext uri="{FF2B5EF4-FFF2-40B4-BE49-F238E27FC236}">
                <a16:creationId xmlns:a16="http://schemas.microsoft.com/office/drawing/2014/main" id="{258DA01A-033D-445E-B286-AF39E59E0785}"/>
              </a:ext>
            </a:extLst>
          </p:cNvPr>
          <p:cNvSpPr/>
          <p:nvPr/>
        </p:nvSpPr>
        <p:spPr>
          <a:xfrm>
            <a:off x="1848569" y="4809409"/>
            <a:ext cx="1594236"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評価系検討</a:t>
            </a:r>
          </a:p>
        </p:txBody>
      </p:sp>
      <p:sp>
        <p:nvSpPr>
          <p:cNvPr id="229" name="矢印: 右 228">
            <a:extLst>
              <a:ext uri="{FF2B5EF4-FFF2-40B4-BE49-F238E27FC236}">
                <a16:creationId xmlns:a16="http://schemas.microsoft.com/office/drawing/2014/main" id="{6AE72032-F491-499B-ADB5-ED5EA9AC8E37}"/>
              </a:ext>
            </a:extLst>
          </p:cNvPr>
          <p:cNvSpPr/>
          <p:nvPr/>
        </p:nvSpPr>
        <p:spPr>
          <a:xfrm>
            <a:off x="3483109" y="4809409"/>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1</a:t>
            </a:r>
            <a:r>
              <a:rPr kumimoji="1" lang="ja-JP" altLang="en-US" sz="800" dirty="0">
                <a:solidFill>
                  <a:schemeClr val="tx1"/>
                </a:solidFill>
              </a:rPr>
              <a:t>回目</a:t>
            </a:r>
          </a:p>
        </p:txBody>
      </p:sp>
      <p:sp>
        <p:nvSpPr>
          <p:cNvPr id="230" name="矢印: 右 229">
            <a:extLst>
              <a:ext uri="{FF2B5EF4-FFF2-40B4-BE49-F238E27FC236}">
                <a16:creationId xmlns:a16="http://schemas.microsoft.com/office/drawing/2014/main" id="{1E48D153-751E-428C-9458-A3C89409094D}"/>
              </a:ext>
            </a:extLst>
          </p:cNvPr>
          <p:cNvSpPr/>
          <p:nvPr/>
        </p:nvSpPr>
        <p:spPr>
          <a:xfrm>
            <a:off x="4299086" y="4818738"/>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1</a:t>
            </a:r>
            <a:r>
              <a:rPr kumimoji="1" lang="ja-JP" altLang="en-US" sz="800" dirty="0">
                <a:solidFill>
                  <a:schemeClr val="tx1"/>
                </a:solidFill>
              </a:rPr>
              <a:t>回目　</a:t>
            </a:r>
            <a:endParaRPr kumimoji="1" lang="en-US" altLang="ja-JP" sz="800" dirty="0">
              <a:solidFill>
                <a:schemeClr val="tx1"/>
              </a:solidFill>
            </a:endParaRPr>
          </a:p>
          <a:p>
            <a:pPr algn="ctr"/>
            <a:r>
              <a:rPr kumimoji="1" lang="ja-JP" altLang="en-US" sz="800" dirty="0">
                <a:solidFill>
                  <a:schemeClr val="tx1"/>
                </a:solidFill>
              </a:rPr>
              <a:t>再試験</a:t>
            </a:r>
          </a:p>
        </p:txBody>
      </p:sp>
      <p:sp>
        <p:nvSpPr>
          <p:cNvPr id="231" name="矢印: 右 230">
            <a:extLst>
              <a:ext uri="{FF2B5EF4-FFF2-40B4-BE49-F238E27FC236}">
                <a16:creationId xmlns:a16="http://schemas.microsoft.com/office/drawing/2014/main" id="{61A634FD-6174-4D9D-914F-20CF82BD57C5}"/>
              </a:ext>
            </a:extLst>
          </p:cNvPr>
          <p:cNvSpPr/>
          <p:nvPr/>
        </p:nvSpPr>
        <p:spPr>
          <a:xfrm>
            <a:off x="5112605" y="4736045"/>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2</a:t>
            </a:r>
            <a:r>
              <a:rPr kumimoji="1" lang="ja-JP" altLang="en-US" sz="800" dirty="0">
                <a:solidFill>
                  <a:schemeClr val="tx1"/>
                </a:solidFill>
              </a:rPr>
              <a:t>回目</a:t>
            </a:r>
          </a:p>
        </p:txBody>
      </p:sp>
      <p:sp>
        <p:nvSpPr>
          <p:cNvPr id="232" name="矢印: 右 231">
            <a:extLst>
              <a:ext uri="{FF2B5EF4-FFF2-40B4-BE49-F238E27FC236}">
                <a16:creationId xmlns:a16="http://schemas.microsoft.com/office/drawing/2014/main" id="{315CFF38-1E33-4275-BC72-9EFB6EADD884}"/>
              </a:ext>
            </a:extLst>
          </p:cNvPr>
          <p:cNvSpPr/>
          <p:nvPr/>
        </p:nvSpPr>
        <p:spPr>
          <a:xfrm>
            <a:off x="5114371" y="4962037"/>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評価実験データ分析</a:t>
            </a:r>
          </a:p>
        </p:txBody>
      </p:sp>
      <p:sp>
        <p:nvSpPr>
          <p:cNvPr id="233" name="矢印: 右 232">
            <a:extLst>
              <a:ext uri="{FF2B5EF4-FFF2-40B4-BE49-F238E27FC236}">
                <a16:creationId xmlns:a16="http://schemas.microsoft.com/office/drawing/2014/main" id="{D22518A7-2AF0-4FED-88AA-E835B70275C6}"/>
              </a:ext>
            </a:extLst>
          </p:cNvPr>
          <p:cNvSpPr/>
          <p:nvPr/>
        </p:nvSpPr>
        <p:spPr>
          <a:xfrm>
            <a:off x="7537994" y="3774440"/>
            <a:ext cx="1574126"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3</a:t>
            </a:r>
          </a:p>
          <a:p>
            <a:pPr algn="ctr"/>
            <a:r>
              <a:rPr kumimoji="1" lang="ja-JP" altLang="en-US" sz="800" dirty="0">
                <a:solidFill>
                  <a:schemeClr val="tx1"/>
                </a:solidFill>
              </a:rPr>
              <a:t>（改変率</a:t>
            </a:r>
            <a:r>
              <a:rPr kumimoji="1" lang="en-US" altLang="ja-JP" sz="800" dirty="0">
                <a:solidFill>
                  <a:schemeClr val="tx1"/>
                </a:solidFill>
              </a:rPr>
              <a:t>70%</a:t>
            </a:r>
            <a:r>
              <a:rPr kumimoji="1" lang="ja-JP" altLang="en-US" sz="800" dirty="0">
                <a:solidFill>
                  <a:schemeClr val="tx1"/>
                </a:solidFill>
              </a:rPr>
              <a:t>変異体探索）</a:t>
            </a:r>
          </a:p>
        </p:txBody>
      </p:sp>
      <p:sp>
        <p:nvSpPr>
          <p:cNvPr id="234" name="フローチャート: 組合せ 233">
            <a:extLst>
              <a:ext uri="{FF2B5EF4-FFF2-40B4-BE49-F238E27FC236}">
                <a16:creationId xmlns:a16="http://schemas.microsoft.com/office/drawing/2014/main" id="{EA3A9CE0-C4C7-450F-B54B-B98546D55BE9}"/>
              </a:ext>
            </a:extLst>
          </p:cNvPr>
          <p:cNvSpPr/>
          <p:nvPr/>
        </p:nvSpPr>
        <p:spPr>
          <a:xfrm>
            <a:off x="9949823" y="3566575"/>
            <a:ext cx="152401" cy="109150"/>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矢印: 右 234">
            <a:extLst>
              <a:ext uri="{FF2B5EF4-FFF2-40B4-BE49-F238E27FC236}">
                <a16:creationId xmlns:a16="http://schemas.microsoft.com/office/drawing/2014/main" id="{F5E8A7D9-6156-4F13-AFE6-8B2C24A34F9A}"/>
              </a:ext>
            </a:extLst>
          </p:cNvPr>
          <p:cNvSpPr/>
          <p:nvPr/>
        </p:nvSpPr>
        <p:spPr>
          <a:xfrm>
            <a:off x="9209839" y="4474876"/>
            <a:ext cx="735893"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酵素の発現・評価の先行調査</a:t>
            </a:r>
            <a:endParaRPr kumimoji="1" lang="en-US" altLang="ja-JP" sz="800" dirty="0">
              <a:solidFill>
                <a:schemeClr val="tx1"/>
              </a:solidFill>
            </a:endParaRPr>
          </a:p>
        </p:txBody>
      </p:sp>
      <p:sp>
        <p:nvSpPr>
          <p:cNvPr id="236" name="矢印: 右 235">
            <a:extLst>
              <a:ext uri="{FF2B5EF4-FFF2-40B4-BE49-F238E27FC236}">
                <a16:creationId xmlns:a16="http://schemas.microsoft.com/office/drawing/2014/main" id="{0182F639-A26F-4D4F-8EE8-59831AC4CDE9}"/>
              </a:ext>
            </a:extLst>
          </p:cNvPr>
          <p:cNvSpPr/>
          <p:nvPr/>
        </p:nvSpPr>
        <p:spPr>
          <a:xfrm>
            <a:off x="9191834" y="4038468"/>
            <a:ext cx="753898"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成果</a:t>
            </a:r>
            <a:endParaRPr kumimoji="1" lang="en-US" altLang="ja-JP" sz="800" dirty="0">
              <a:solidFill>
                <a:schemeClr val="tx1"/>
              </a:solidFill>
            </a:endParaRPr>
          </a:p>
          <a:p>
            <a:pPr algn="ctr"/>
            <a:r>
              <a:rPr kumimoji="1" lang="ja-JP" altLang="en-US" sz="800" dirty="0">
                <a:solidFill>
                  <a:schemeClr val="tx1"/>
                </a:solidFill>
              </a:rPr>
              <a:t>ドキュメント</a:t>
            </a:r>
            <a:endParaRPr kumimoji="1" lang="en-US" altLang="ja-JP" sz="800" dirty="0">
              <a:solidFill>
                <a:schemeClr val="tx1"/>
              </a:solidFill>
            </a:endParaRPr>
          </a:p>
          <a:p>
            <a:pPr algn="ctr"/>
            <a:r>
              <a:rPr kumimoji="1" lang="ja-JP" altLang="en-US" sz="800" dirty="0">
                <a:solidFill>
                  <a:schemeClr val="tx1"/>
                </a:solidFill>
              </a:rPr>
              <a:t>作成</a:t>
            </a:r>
          </a:p>
        </p:txBody>
      </p:sp>
    </p:spTree>
    <p:extLst>
      <p:ext uri="{BB962C8B-B14F-4D97-AF65-F5344CB8AC3E}">
        <p14:creationId xmlns:p14="http://schemas.microsoft.com/office/powerpoint/2010/main" val="1651580434"/>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331F331DB42C084B8D7863C98E06A145" ma:contentTypeVersion="14" ma:contentTypeDescription="新しいドキュメントを作成します。" ma:contentTypeScope="" ma:versionID="07eb1e6a79ff23c8faeac972460d0616">
  <xsd:schema xmlns:xsd="http://www.w3.org/2001/XMLSchema" xmlns:xs="http://www.w3.org/2001/XMLSchema" xmlns:p="http://schemas.microsoft.com/office/2006/metadata/properties" xmlns:ns3="e305107f-1574-460a-8e9f-8231850e7ced" xmlns:ns4="712b2640-dd72-44f8-8f7d-af0d89c8bbc4" targetNamespace="http://schemas.microsoft.com/office/2006/metadata/properties" ma:root="true" ma:fieldsID="7cfb780ca0a7aa0280dff00af052a7e7" ns3:_="" ns4:_="">
    <xsd:import namespace="e305107f-1574-460a-8e9f-8231850e7ced"/>
    <xsd:import namespace="712b2640-dd72-44f8-8f7d-af0d89c8bbc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05107f-1574-460a-8e9f-8231850e7c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2b2640-dd72-44f8-8f7d-af0d89c8bbc4"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element name="SharingHintHash" ma:index="12"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CD3BCE5-0234-417F-9034-FB7A948E3C23}">
  <ds:schemaRefs>
    <ds:schemaRef ds:uri="http://schemas.microsoft.com/sharepoint/v3/contenttype/forms"/>
  </ds:schemaRefs>
</ds:datastoreItem>
</file>

<file path=customXml/itemProps2.xml><?xml version="1.0" encoding="utf-8"?>
<ds:datastoreItem xmlns:ds="http://schemas.openxmlformats.org/officeDocument/2006/customXml" ds:itemID="{6355857B-B5B5-4342-8114-0A45499B94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05107f-1574-460a-8e9f-8231850e7ced"/>
    <ds:schemaRef ds:uri="712b2640-dd72-44f8-8f7d-af0d89c8bb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171730C-6573-4DEF-876A-B38A186A33CC}">
  <ds:schemaRefs>
    <ds:schemaRef ds:uri="712b2640-dd72-44f8-8f7d-af0d89c8bbc4"/>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e305107f-1574-460a-8e9f-8231850e7ce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Yokogawa_Standard_PPTtemplate_2021N</Template>
  <TotalTime>1159</TotalTime>
  <Words>9788</Words>
  <Application>Microsoft Office PowerPoint</Application>
  <PresentationFormat>ワイド画面</PresentationFormat>
  <Paragraphs>1470</Paragraphs>
  <Slides>53</Slides>
  <Notes>35</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53</vt:i4>
      </vt:variant>
    </vt:vector>
  </HeadingPairs>
  <TitlesOfParts>
    <vt:vector size="61" baseType="lpstr">
      <vt:lpstr>-apple-system</vt:lpstr>
      <vt:lpstr>BlinkMacSystemFont</vt:lpstr>
      <vt:lpstr>Meiryo UI</vt:lpstr>
      <vt:lpstr>游ゴシック</vt:lpstr>
      <vt:lpstr>Arial</vt:lpstr>
      <vt:lpstr>Consolas</vt:lpstr>
      <vt:lpstr>Wingdings</vt:lpstr>
      <vt:lpstr>Yokogawa_Template_Standard</vt:lpstr>
      <vt:lpstr>人工的なセルロース結合性タンパク質の設計に関する研究 定例打ち合わせ資料</vt:lpstr>
      <vt:lpstr>本打合せの目的</vt:lpstr>
      <vt:lpstr>本日の内容</vt:lpstr>
      <vt:lpstr>本日の内容</vt:lpstr>
      <vt:lpstr>活動内容の振り返り 本テーマの背景</vt:lpstr>
      <vt:lpstr>活動内容の振り返り 本テーマの狙い</vt:lpstr>
      <vt:lpstr>活動内容の振り返り 研究開発のスコープ、フィージビリティスタディの進め方</vt:lpstr>
      <vt:lpstr>活動内容の振り返り 研究開発のスコープ、フィージビリティスタディの進め方</vt:lpstr>
      <vt:lpstr>活動内容の振り返り 計画と実績</vt:lpstr>
      <vt:lpstr>成果概要 共同研究サマリ</vt:lpstr>
      <vt:lpstr>成果概要 テーマの現状</vt:lpstr>
      <vt:lpstr>各要素技術の成果・課題：設計戦略と要素技術開発  タンパク質設計戦略</vt:lpstr>
      <vt:lpstr>各要素技術の成果・課題：設計戦略と要素技術開発  各要素技術開発の成果・課題一覧</vt:lpstr>
      <vt:lpstr>各要素技術の成果・課題：設計戦略と要素技術開発  B/C. 機能性の机上評価、DBデータの特徴抽出</vt:lpstr>
      <vt:lpstr>各要素技術の成果・課題：設計戦略と要素技術開発  B/C. 機能性の机上評価、実験データからの特徴抽出</vt:lpstr>
      <vt:lpstr>各要素技術の成果・課題：設計戦略と要素技術開発  B/C. 機能性の机上評価、分子シミュレーション</vt:lpstr>
      <vt:lpstr>各要素技術の成果・課題：設計戦略と要素技術開発  D. Wet評価、セルロース結合性の簡易評価</vt:lpstr>
      <vt:lpstr>各要素技術の成果・課題：設計戦略と要素技術開発  D. Wet評価、結合性の定量評価</vt:lpstr>
      <vt:lpstr>各要素技術の成果・課題：設計戦略と要素技術開発  当初想定した設計戦略の現状</vt:lpstr>
      <vt:lpstr>各要素技術の成果・課題：設計戦略と要素技術開発  設計タンパク質の評価軸と本テーマの現状</vt:lpstr>
      <vt:lpstr>各要素技術の成果・課題：タンパク質設計の技術動向  立体構造予測技術（AlphaFold2 Google DeepMind 2021）</vt:lpstr>
      <vt:lpstr>各要素技術の成果・課題：タンパク質設計の技術動向  機能性タンパク質設計技術</vt:lpstr>
      <vt:lpstr>各要素技術の成果・課題：タンパク質設計の技術動向  本テーマの設計戦略とAlphaFold2以後に報告された方法の違い</vt:lpstr>
      <vt:lpstr>各要素技術の成果・課題：社内でのプロジェクトの進め方 「バイオ系物質生産」・「タンパク質設計」プロジェクトの進め方</vt:lpstr>
      <vt:lpstr>本日の内容</vt:lpstr>
      <vt:lpstr>本日の内容</vt:lpstr>
      <vt:lpstr>今後について 共同研究契約について</vt:lpstr>
      <vt:lpstr>今後について 今後に向けたテーマ見直しのポイント</vt:lpstr>
      <vt:lpstr>今後について 次期社内テーマ起動に向けた活動概要</vt:lpstr>
      <vt:lpstr>今後について FY22下期計画</vt:lpstr>
      <vt:lpstr>今後について FY22下期でのお願い</vt:lpstr>
      <vt:lpstr>PowerPoint プレゼンテーション</vt:lpstr>
      <vt:lpstr>各要素技術開発の成果・課題一覧（1/2）</vt:lpstr>
      <vt:lpstr>各要素技術開発の成果・課題一覧（1/2）</vt:lpstr>
      <vt:lpstr>バイオマスリファイナリの課題</vt:lpstr>
      <vt:lpstr>バイオマス分解酵素の課題</vt:lpstr>
      <vt:lpstr>リグノセルロース系バイオマスの産業応用上の課題に焦点を当てた設計・改変</vt:lpstr>
      <vt:lpstr>調査活動②の概要</vt:lpstr>
      <vt:lpstr>これまでの経緯</vt:lpstr>
      <vt:lpstr>設計対象（TrCel7Aのセルロース結合ドメイン）</vt:lpstr>
      <vt:lpstr>2Qの実験</vt:lpstr>
      <vt:lpstr>セルロース分解酵素の合成・評価の実施可能性確認</vt:lpstr>
      <vt:lpstr>2Q実施結果と下期実施内容</vt:lpstr>
      <vt:lpstr>東京大学での実験 実施スケジュール</vt:lpstr>
      <vt:lpstr>対象②　設計CBDの組み換え、発現・活性の確認</vt:lpstr>
      <vt:lpstr>対象③　ファーメンターを用いたタンパク質合成・活性確認</vt:lpstr>
      <vt:lpstr>対象④　発現・活性の確認</vt:lpstr>
      <vt:lpstr>補足１ 　実験対象</vt:lpstr>
      <vt:lpstr>補足２ 　対象② TeCel7A-TrCBM1 設計CBDの組み換え（詳細）　1/2</vt:lpstr>
      <vt:lpstr>補足２ 　対象② TeCel7A-TrCBM1 設計CBDの組み換え（詳細）　2/2</vt:lpstr>
      <vt:lpstr>補足3 　酵母でのタンパク質合成（詳細） </vt:lpstr>
      <vt:lpstr>補足４ 2Q実施内容：酵母を用いたセルラーゼの合成・活性評価実験</vt:lpstr>
      <vt:lpstr>参考文献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2022年1月度 月報</dc:title>
  <dc:creator>Izaki, Fumiaki (Fumiaki.Izaki@jp.yokogawa.com)</dc:creator>
  <cp:lastModifiedBy>Izaki, Fumiaki (Fumiaki.Izaki@yokogawa.com)</cp:lastModifiedBy>
  <cp:revision>55</cp:revision>
  <dcterms:created xsi:type="dcterms:W3CDTF">2022-01-25T08:03:00Z</dcterms:created>
  <dcterms:modified xsi:type="dcterms:W3CDTF">2022-11-25T03:40:42Z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0x010100331F331DB42C084B8D7863C98E06A145</vt:lpwstr>
  </property>
  <property fmtid="{D5CDD505-2E9C-101B-9397-08002B2CF9AE}" pid="3" name="MSIP_Label_5103fc50-f95d-49bb-8c65-b0d4cdcf5706_Enabled">
    <vt:lpwstr>true</vt:lpwstr>
  </property>
  <property fmtid="{D5CDD505-2E9C-101B-9397-08002B2CF9AE}" pid="4" name="MSIP_Label_5103fc50-f95d-49bb-8c65-b0d4cdcf5706_SetDate">
    <vt:lpwstr>2022-11-21T02:14:08Z</vt:lpwstr>
  </property>
  <property fmtid="{D5CDD505-2E9C-101B-9397-08002B2CF9AE}" pid="5" name="MSIP_Label_5103fc50-f95d-49bb-8c65-b0d4cdcf5706_Method">
    <vt:lpwstr>Privileged</vt:lpwstr>
  </property>
  <property fmtid="{D5CDD505-2E9C-101B-9397-08002B2CF9AE}" pid="6" name="MSIP_Label_5103fc50-f95d-49bb-8c65-b0d4cdcf5706_Name">
    <vt:lpwstr>Confidential</vt:lpwstr>
  </property>
  <property fmtid="{D5CDD505-2E9C-101B-9397-08002B2CF9AE}" pid="7" name="MSIP_Label_5103fc50-f95d-49bb-8c65-b0d4cdcf5706_SiteId">
    <vt:lpwstr>0da2a83b-13d9-4a35-965f-ec53a220ed9d</vt:lpwstr>
  </property>
  <property fmtid="{D5CDD505-2E9C-101B-9397-08002B2CF9AE}" pid="8" name="MSIP_Label_5103fc50-f95d-49bb-8c65-b0d4cdcf5706_ActionId">
    <vt:lpwstr>bb99b7f9-7b58-4fa6-a011-bfa865eeb5e8</vt:lpwstr>
  </property>
  <property fmtid="{D5CDD505-2E9C-101B-9397-08002B2CF9AE}" pid="9" name="MSIP_Label_5103fc50-f95d-49bb-8c65-b0d4cdcf5706_ContentBits">
    <vt:lpwstr>0</vt:lpwstr>
  </property>
</Properties>
</file>